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16.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24.xml"/>
  <Override ContentType="application/vnd.openxmlformats-officedocument.presentationml.slideLayout+xml" PartName="/ppt/slideLayouts/slideLayout11.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20.xml"/>
  <Override ContentType="application/vnd.openxmlformats-officedocument.presentationml.slideLayout+xml" PartName="/ppt/slideLayouts/slideLayout25.xml"/>
  <Override ContentType="application/vnd.openxmlformats-officedocument.presentationml.slideLayout+xml" PartName="/ppt/slideLayouts/slideLayout17.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6.xml"/>
  <Override ContentType="application/vnd.openxmlformats-officedocument.presentationml.slideLayout+xml" PartName="/ppt/slideLayouts/slideLayout21.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26.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22.xml"/>
  <Override ContentType="application/vnd.openxmlformats-officedocument.presentationml.slideLayout+xml" PartName="/ppt/slideLayouts/slideLayout9.xml"/>
  <Override ContentType="application/vnd.openxmlformats-officedocument.presentationml.slideLayout+xml" PartName="/ppt/slideLayouts/slideLayout19.xml"/>
  <Override ContentType="application/vnd.openxmlformats-officedocument.presentationml.slideLayout+xml" PartName="/ppt/slideLayouts/slideLayout4.xml"/>
  <Override ContentType="application/vnd.openxmlformats-officedocument.presentationml.slideLayout+xml" PartName="/ppt/slideLayouts/slideLayout14.xml"/>
  <Override ContentType="application/vnd.openxmlformats-officedocument.presentationml.slideLayout+xml" PartName="/ppt/slideLayouts/slideLayout27.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23.xml"/>
  <Override ContentType="application/vnd.openxmlformats-officedocument.presentationml.slideLayout+xml" PartName="/ppt/slideLayouts/slideLayout8.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showSpecialPlsOnTitleSld="0">
  <p:sldMasterIdLst>
    <p:sldMasterId id="2147483675"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Lst>
  <p:sldSz cy="5143500" cx="9144000"/>
  <p:notesSz cx="6858000" cy="9144000"/>
  <p:embeddedFontLst>
    <p:embeddedFont>
      <p:font typeface="Raleway"/>
      <p:regular r:id="rId22"/>
      <p:bold r:id="rId23"/>
      <p:italic r:id="rId24"/>
      <p:boldItalic r:id="rId25"/>
    </p:embeddedFont>
    <p:embeddedFont>
      <p:font typeface="Roboto"/>
      <p:regular r:id="rId26"/>
      <p:bold r:id="rId27"/>
      <p:italic r:id="rId28"/>
      <p:boldItalic r:id="rId29"/>
    </p:embeddedFont>
    <p:embeddedFont>
      <p:font typeface="Roboto Condensed Light"/>
      <p:regular r:id="rId30"/>
      <p:bold r:id="rId31"/>
      <p:italic r:id="rId32"/>
      <p:boldItalic r:id="rId33"/>
    </p:embeddedFont>
    <p:embeddedFont>
      <p:font typeface="Helvetica Neue"/>
      <p:regular r:id="rId34"/>
      <p:bold r:id="rId35"/>
      <p:italic r:id="rId36"/>
      <p:boldItalic r:id="rId37"/>
    </p:embeddedFont>
    <p:embeddedFont>
      <p:font typeface="Helvetica Neue Light"/>
      <p:regular r:id="rId38"/>
      <p:bold r:id="rId39"/>
      <p:italic r:id="rId40"/>
      <p:boldItalic r:id="rId41"/>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288">
          <p15:clr>
            <a:srgbClr val="747775"/>
          </p15:clr>
        </p15:guide>
        <p15:guide id="2" orient="horz" pos="384">
          <p15:clr>
            <a:srgbClr val="747775"/>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288" orient="horz"/>
        <p:guide pos="384" orient="horz"/>
      </p:guideLst>
    </p:cSldViewPr>
  </p:slideViewPr>
</p:viewPr>
</file>

<file path=ppt/_rels/presentation.xml.rels><?xml version="1.0" encoding="UTF-8" standalone="yes"?><Relationships xmlns="http://schemas.openxmlformats.org/package/2006/relationships"><Relationship Id="rId40" Type="http://schemas.openxmlformats.org/officeDocument/2006/relationships/font" Target="fonts/HelveticaNeueLight-italic.fntdata"/><Relationship Id="rId20" Type="http://schemas.openxmlformats.org/officeDocument/2006/relationships/slide" Target="slides/slide15.xml"/><Relationship Id="rId41" Type="http://schemas.openxmlformats.org/officeDocument/2006/relationships/font" Target="fonts/HelveticaNeueLight-boldItalic.fntdata"/><Relationship Id="rId22" Type="http://schemas.openxmlformats.org/officeDocument/2006/relationships/font" Target="fonts/Raleway-regular.fntdata"/><Relationship Id="rId21" Type="http://schemas.openxmlformats.org/officeDocument/2006/relationships/slide" Target="slides/slide16.xml"/><Relationship Id="rId24" Type="http://schemas.openxmlformats.org/officeDocument/2006/relationships/font" Target="fonts/Raleway-italic.fntdata"/><Relationship Id="rId23" Type="http://schemas.openxmlformats.org/officeDocument/2006/relationships/font" Target="fonts/Raleway-bold.fntdata"/><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26" Type="http://schemas.openxmlformats.org/officeDocument/2006/relationships/font" Target="fonts/Roboto-regular.fntdata"/><Relationship Id="rId25" Type="http://schemas.openxmlformats.org/officeDocument/2006/relationships/font" Target="fonts/Raleway-boldItalic.fntdata"/><Relationship Id="rId28" Type="http://schemas.openxmlformats.org/officeDocument/2006/relationships/font" Target="fonts/Roboto-italic.fntdata"/><Relationship Id="rId27" Type="http://schemas.openxmlformats.org/officeDocument/2006/relationships/font" Target="fonts/Roboto-bold.fntdata"/><Relationship Id="rId5" Type="http://schemas.openxmlformats.org/officeDocument/2006/relationships/notesMaster" Target="notesMasters/notesMaster1.xml"/><Relationship Id="rId6" Type="http://schemas.openxmlformats.org/officeDocument/2006/relationships/slide" Target="slides/slide1.xml"/><Relationship Id="rId29" Type="http://schemas.openxmlformats.org/officeDocument/2006/relationships/font" Target="fonts/Roboto-boldItalic.fntdata"/><Relationship Id="rId7" Type="http://schemas.openxmlformats.org/officeDocument/2006/relationships/slide" Target="slides/slide2.xml"/><Relationship Id="rId8" Type="http://schemas.openxmlformats.org/officeDocument/2006/relationships/slide" Target="slides/slide3.xml"/><Relationship Id="rId31" Type="http://schemas.openxmlformats.org/officeDocument/2006/relationships/font" Target="fonts/RobotoCondensedLight-bold.fntdata"/><Relationship Id="rId30" Type="http://schemas.openxmlformats.org/officeDocument/2006/relationships/font" Target="fonts/RobotoCondensedLight-regular.fntdata"/><Relationship Id="rId11" Type="http://schemas.openxmlformats.org/officeDocument/2006/relationships/slide" Target="slides/slide6.xml"/><Relationship Id="rId33" Type="http://schemas.openxmlformats.org/officeDocument/2006/relationships/font" Target="fonts/RobotoCondensedLight-boldItalic.fntdata"/><Relationship Id="rId10" Type="http://schemas.openxmlformats.org/officeDocument/2006/relationships/slide" Target="slides/slide5.xml"/><Relationship Id="rId32" Type="http://schemas.openxmlformats.org/officeDocument/2006/relationships/font" Target="fonts/RobotoCondensedLight-italic.fntdata"/><Relationship Id="rId13" Type="http://schemas.openxmlformats.org/officeDocument/2006/relationships/slide" Target="slides/slide8.xml"/><Relationship Id="rId35" Type="http://schemas.openxmlformats.org/officeDocument/2006/relationships/font" Target="fonts/HelveticaNeue-bold.fntdata"/><Relationship Id="rId12" Type="http://schemas.openxmlformats.org/officeDocument/2006/relationships/slide" Target="slides/slide7.xml"/><Relationship Id="rId34" Type="http://schemas.openxmlformats.org/officeDocument/2006/relationships/font" Target="fonts/HelveticaNeue-regular.fntdata"/><Relationship Id="rId15" Type="http://schemas.openxmlformats.org/officeDocument/2006/relationships/slide" Target="slides/slide10.xml"/><Relationship Id="rId37" Type="http://schemas.openxmlformats.org/officeDocument/2006/relationships/font" Target="fonts/HelveticaNeue-boldItalic.fntdata"/><Relationship Id="rId14" Type="http://schemas.openxmlformats.org/officeDocument/2006/relationships/slide" Target="slides/slide9.xml"/><Relationship Id="rId36" Type="http://schemas.openxmlformats.org/officeDocument/2006/relationships/font" Target="fonts/HelveticaNeue-italic.fntdata"/><Relationship Id="rId17" Type="http://schemas.openxmlformats.org/officeDocument/2006/relationships/slide" Target="slides/slide12.xml"/><Relationship Id="rId39" Type="http://schemas.openxmlformats.org/officeDocument/2006/relationships/font" Target="fonts/HelveticaNeueLight-bold.fntdata"/><Relationship Id="rId16" Type="http://schemas.openxmlformats.org/officeDocument/2006/relationships/slide" Target="slides/slide11.xml"/><Relationship Id="rId38" Type="http://schemas.openxmlformats.org/officeDocument/2006/relationships/font" Target="fonts/HelveticaNeueLight-regular.fntdata"/><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4" name="Shape 164"/>
        <p:cNvGrpSpPr/>
        <p:nvPr/>
      </p:nvGrpSpPr>
      <p:grpSpPr>
        <a:xfrm>
          <a:off x="0" y="0"/>
          <a:ext cx="0" cy="0"/>
          <a:chOff x="0" y="0"/>
          <a:chExt cx="0" cy="0"/>
        </a:xfrm>
      </p:grpSpPr>
      <p:sp>
        <p:nvSpPr>
          <p:cNvPr id="165" name="Google Shape;165;g1830f6433f4_0_2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6" name="Google Shape;166;g1830f6433f4_0_2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7" name="Shape 367"/>
        <p:cNvGrpSpPr/>
        <p:nvPr/>
      </p:nvGrpSpPr>
      <p:grpSpPr>
        <a:xfrm>
          <a:off x="0" y="0"/>
          <a:ext cx="0" cy="0"/>
          <a:chOff x="0" y="0"/>
          <a:chExt cx="0" cy="0"/>
        </a:xfrm>
      </p:grpSpPr>
      <p:sp>
        <p:nvSpPr>
          <p:cNvPr id="368" name="Google Shape;368;g208e7fd481a_4_99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69" name="Google Shape;369;g208e7fd481a_4_99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7" name="Shape 377"/>
        <p:cNvGrpSpPr/>
        <p:nvPr/>
      </p:nvGrpSpPr>
      <p:grpSpPr>
        <a:xfrm>
          <a:off x="0" y="0"/>
          <a:ext cx="0" cy="0"/>
          <a:chOff x="0" y="0"/>
          <a:chExt cx="0" cy="0"/>
        </a:xfrm>
      </p:grpSpPr>
      <p:sp>
        <p:nvSpPr>
          <p:cNvPr id="378" name="Google Shape;378;g18684695309_0_22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79" name="Google Shape;379;g18684695309_0_22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21" name="Shape 421"/>
        <p:cNvGrpSpPr/>
        <p:nvPr/>
      </p:nvGrpSpPr>
      <p:grpSpPr>
        <a:xfrm>
          <a:off x="0" y="0"/>
          <a:ext cx="0" cy="0"/>
          <a:chOff x="0" y="0"/>
          <a:chExt cx="0" cy="0"/>
        </a:xfrm>
      </p:grpSpPr>
      <p:sp>
        <p:nvSpPr>
          <p:cNvPr id="422" name="Google Shape;422;g1830f6433f4_0_4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23" name="Google Shape;423;g1830f6433f4_0_4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26" name="Shape 426"/>
        <p:cNvGrpSpPr/>
        <p:nvPr/>
      </p:nvGrpSpPr>
      <p:grpSpPr>
        <a:xfrm>
          <a:off x="0" y="0"/>
          <a:ext cx="0" cy="0"/>
          <a:chOff x="0" y="0"/>
          <a:chExt cx="0" cy="0"/>
        </a:xfrm>
      </p:grpSpPr>
      <p:sp>
        <p:nvSpPr>
          <p:cNvPr id="427" name="Google Shape;427;g292b20bf7fb_3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28" name="Google Shape;428;g292b20bf7fb_3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72" name="Shape 472"/>
        <p:cNvGrpSpPr/>
        <p:nvPr/>
      </p:nvGrpSpPr>
      <p:grpSpPr>
        <a:xfrm>
          <a:off x="0" y="0"/>
          <a:ext cx="0" cy="0"/>
          <a:chOff x="0" y="0"/>
          <a:chExt cx="0" cy="0"/>
        </a:xfrm>
      </p:grpSpPr>
      <p:sp>
        <p:nvSpPr>
          <p:cNvPr id="473" name="Google Shape;473;g1830f6433f4_0_5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74" name="Google Shape;474;g1830f6433f4_0_5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77" name="Shape 477"/>
        <p:cNvGrpSpPr/>
        <p:nvPr/>
      </p:nvGrpSpPr>
      <p:grpSpPr>
        <a:xfrm>
          <a:off x="0" y="0"/>
          <a:ext cx="0" cy="0"/>
          <a:chOff x="0" y="0"/>
          <a:chExt cx="0" cy="0"/>
        </a:xfrm>
      </p:grpSpPr>
      <p:sp>
        <p:nvSpPr>
          <p:cNvPr id="478" name="Google Shape;478;g190d9bfcebe_0_108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79" name="Google Shape;479;g190d9bfcebe_0_108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31" name="Shape 531"/>
        <p:cNvGrpSpPr/>
        <p:nvPr/>
      </p:nvGrpSpPr>
      <p:grpSpPr>
        <a:xfrm>
          <a:off x="0" y="0"/>
          <a:ext cx="0" cy="0"/>
          <a:chOff x="0" y="0"/>
          <a:chExt cx="0" cy="0"/>
        </a:xfrm>
      </p:grpSpPr>
      <p:sp>
        <p:nvSpPr>
          <p:cNvPr id="532" name="Google Shape;532;g1da516c9ea0_2_17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33" name="Google Shape;533;g1da516c9ea0_2_17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Update when we have document types (on 6 month roadmap)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9" name="Shape 169"/>
        <p:cNvGrpSpPr/>
        <p:nvPr/>
      </p:nvGrpSpPr>
      <p:grpSpPr>
        <a:xfrm>
          <a:off x="0" y="0"/>
          <a:ext cx="0" cy="0"/>
          <a:chOff x="0" y="0"/>
          <a:chExt cx="0" cy="0"/>
        </a:xfrm>
      </p:grpSpPr>
      <p:sp>
        <p:nvSpPr>
          <p:cNvPr id="170" name="Google Shape;170;g19f1ec0344b_0_1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71" name="Google Shape;171;g19f1ec0344b_0_1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2" name="Shape 182"/>
        <p:cNvGrpSpPr/>
        <p:nvPr/>
      </p:nvGrpSpPr>
      <p:grpSpPr>
        <a:xfrm>
          <a:off x="0" y="0"/>
          <a:ext cx="0" cy="0"/>
          <a:chOff x="0" y="0"/>
          <a:chExt cx="0" cy="0"/>
        </a:xfrm>
      </p:grpSpPr>
      <p:sp>
        <p:nvSpPr>
          <p:cNvPr id="183" name="Google Shape;183;g1da516c9ea0_2_16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84" name="Google Shape;184;g1da516c9ea0_2_16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9" name="Shape 189"/>
        <p:cNvGrpSpPr/>
        <p:nvPr/>
      </p:nvGrpSpPr>
      <p:grpSpPr>
        <a:xfrm>
          <a:off x="0" y="0"/>
          <a:ext cx="0" cy="0"/>
          <a:chOff x="0" y="0"/>
          <a:chExt cx="0" cy="0"/>
        </a:xfrm>
      </p:grpSpPr>
      <p:sp>
        <p:nvSpPr>
          <p:cNvPr id="190" name="Google Shape;190;g190d9bfcebe_0_1414: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91" name="Google Shape;191;g190d9bfcebe_0_1414:notes"/>
          <p:cNvSpPr txBox="1"/>
          <p:nvPr>
            <p:ph idx="1" type="body"/>
          </p:nvPr>
        </p:nvSpPr>
        <p:spPr>
          <a:xfrm>
            <a:off x="685800" y="4343400"/>
            <a:ext cx="5486400" cy="4114800"/>
          </a:xfrm>
          <a:prstGeom prst="rect">
            <a:avLst/>
          </a:prstGeom>
          <a:noFill/>
          <a:ln>
            <a:noFill/>
          </a:ln>
        </p:spPr>
        <p:txBody>
          <a:bodyPr anchorCtr="0" anchor="ctr"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92" name="Google Shape;192;g190d9bfcebe_0_1414:notes"/>
          <p:cNvSpPr txBox="1"/>
          <p:nvPr>
            <p:ph idx="12" type="sldNum"/>
          </p:nvPr>
        </p:nvSpPr>
        <p:spPr>
          <a:xfrm>
            <a:off x="3884613" y="8685213"/>
            <a:ext cx="2971800" cy="4572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fld id="{00000000-1234-1234-1234-123412341234}" type="slidenum">
              <a:rPr b="0" i="0" lang="en" sz="1400" u="none" cap="none" strike="noStrike">
                <a:solidFill>
                  <a:srgbClr val="000000"/>
                </a:solidFill>
                <a:latin typeface="Arial"/>
                <a:ea typeface="Arial"/>
                <a:cs typeface="Arial"/>
                <a:sym typeface="Arial"/>
              </a:rPr>
              <a:t>‹#›</a:t>
            </a:fld>
            <a:endParaRPr b="0" i="0" sz="1400" u="none" cap="none" strike="noStrike">
              <a:solidFill>
                <a:srgbClr val="000000"/>
              </a:solidFill>
              <a:latin typeface="Arial"/>
              <a:ea typeface="Arial"/>
              <a:cs typeface="Arial"/>
              <a:sym typeface="Arial"/>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0" name="Shape 200"/>
        <p:cNvGrpSpPr/>
        <p:nvPr/>
      </p:nvGrpSpPr>
      <p:grpSpPr>
        <a:xfrm>
          <a:off x="0" y="0"/>
          <a:ext cx="0" cy="0"/>
          <a:chOff x="0" y="0"/>
          <a:chExt cx="0" cy="0"/>
        </a:xfrm>
      </p:grpSpPr>
      <p:sp>
        <p:nvSpPr>
          <p:cNvPr id="201" name="Google Shape;201;g208e7fd481a_4_17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02" name="Google Shape;202;g208e7fd481a_4_17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3" name="Shape 263"/>
        <p:cNvGrpSpPr/>
        <p:nvPr/>
      </p:nvGrpSpPr>
      <p:grpSpPr>
        <a:xfrm>
          <a:off x="0" y="0"/>
          <a:ext cx="0" cy="0"/>
          <a:chOff x="0" y="0"/>
          <a:chExt cx="0" cy="0"/>
        </a:xfrm>
      </p:grpSpPr>
      <p:sp>
        <p:nvSpPr>
          <p:cNvPr id="264" name="Google Shape;264;g208e7fd481a_4_37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65" name="Google Shape;265;g208e7fd481a_4_37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8" name="Shape 318"/>
        <p:cNvGrpSpPr/>
        <p:nvPr/>
      </p:nvGrpSpPr>
      <p:grpSpPr>
        <a:xfrm>
          <a:off x="0" y="0"/>
          <a:ext cx="0" cy="0"/>
          <a:chOff x="0" y="0"/>
          <a:chExt cx="0" cy="0"/>
        </a:xfrm>
      </p:grpSpPr>
      <p:sp>
        <p:nvSpPr>
          <p:cNvPr id="319" name="Google Shape;319;g208e7fd481a_4_55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20" name="Google Shape;320;g208e7fd481a_4_55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8" name="Shape 328"/>
        <p:cNvGrpSpPr/>
        <p:nvPr/>
      </p:nvGrpSpPr>
      <p:grpSpPr>
        <a:xfrm>
          <a:off x="0" y="0"/>
          <a:ext cx="0" cy="0"/>
          <a:chOff x="0" y="0"/>
          <a:chExt cx="0" cy="0"/>
        </a:xfrm>
      </p:grpSpPr>
      <p:sp>
        <p:nvSpPr>
          <p:cNvPr id="329" name="Google Shape;329;g208e7fd481a_4_69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30" name="Google Shape;330;g208e7fd481a_4_69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6" name="Shape 346"/>
        <p:cNvGrpSpPr/>
        <p:nvPr/>
      </p:nvGrpSpPr>
      <p:grpSpPr>
        <a:xfrm>
          <a:off x="0" y="0"/>
          <a:ext cx="0" cy="0"/>
          <a:chOff x="0" y="0"/>
          <a:chExt cx="0" cy="0"/>
        </a:xfrm>
      </p:grpSpPr>
      <p:sp>
        <p:nvSpPr>
          <p:cNvPr id="347" name="Google Shape;347;g208e7fd481a_4_84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48" name="Google Shape;348;g208e7fd481a_4_84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1050">
                <a:solidFill>
                  <a:schemeClr val="dk1"/>
                </a:solidFill>
                <a:highlight>
                  <a:srgbClr val="FFFFFF"/>
                </a:highlight>
                <a:latin typeface="Roboto"/>
                <a:ea typeface="Roboto"/>
                <a:cs typeface="Roboto"/>
                <a:sym typeface="Roboto"/>
              </a:rPr>
              <a:t>ClinicalTrials.gov (United States), EU-CTR (EU), UMIN-CTR (Japan), ISRCTN (International), ANZCTR (Australia/New Zealand), CHICTR (China), NTR (Netherlands), GCTR (Germany), CRIS (Korea), CTRI (India) and ICRT (Iran).</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8.jpg"/><Relationship Id="rId3" Type="http://schemas.openxmlformats.org/officeDocument/2006/relationships/image" Target="../media/image5.png"/><Relationship Id="rId4" Type="http://schemas.openxmlformats.org/officeDocument/2006/relationships/image" Target="../media/image3.png"/><Relationship Id="rId5" Type="http://schemas.openxmlformats.org/officeDocument/2006/relationships/image" Target="../media/image4.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9.jpg"/><Relationship Id="rId3" Type="http://schemas.openxmlformats.org/officeDocument/2006/relationships/image" Target="../media/image13.png"/><Relationship Id="rId4" Type="http://schemas.openxmlformats.org/officeDocument/2006/relationships/image" Target="../media/image1.png"/><Relationship Id="rId5" Type="http://schemas.openxmlformats.org/officeDocument/2006/relationships/image" Target="../media/image2.pn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9.jpg"/><Relationship Id="rId3" Type="http://schemas.openxmlformats.org/officeDocument/2006/relationships/image" Target="../media/image1.png"/><Relationship Id="rId4" Type="http://schemas.openxmlformats.org/officeDocument/2006/relationships/image" Target="../media/image2.png"/></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9.jpg"/><Relationship Id="rId3" Type="http://schemas.openxmlformats.org/officeDocument/2006/relationships/image" Target="../media/image108.png"/><Relationship Id="rId4" Type="http://schemas.openxmlformats.org/officeDocument/2006/relationships/image" Target="../media/image1.png"/><Relationship Id="rId5" Type="http://schemas.openxmlformats.org/officeDocument/2006/relationships/image" Target="../media/image2.pn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9.jpg"/><Relationship Id="rId3" Type="http://schemas.openxmlformats.org/officeDocument/2006/relationships/image" Target="../media/image73.png"/><Relationship Id="rId4" Type="http://schemas.openxmlformats.org/officeDocument/2006/relationships/image" Target="../media/image1.png"/><Relationship Id="rId5" Type="http://schemas.openxmlformats.org/officeDocument/2006/relationships/image" Target="../media/image2.pn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6.png"/><Relationship Id="rId3" Type="http://schemas.openxmlformats.org/officeDocument/2006/relationships/image" Target="../media/image1.png"/><Relationship Id="rId4" Type="http://schemas.openxmlformats.org/officeDocument/2006/relationships/image" Target="../media/image2.png"/></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8.jpg"/><Relationship Id="rId3" Type="http://schemas.openxmlformats.org/officeDocument/2006/relationships/image" Target="../media/image7.png"/><Relationship Id="rId4" Type="http://schemas.openxmlformats.org/officeDocument/2006/relationships/image" Target="../media/image4.png"/></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2.jpg"/><Relationship Id="rId3" Type="http://schemas.openxmlformats.org/officeDocument/2006/relationships/image" Target="../media/image7.png"/><Relationship Id="rId4" Type="http://schemas.openxmlformats.org/officeDocument/2006/relationships/image" Target="../media/image4.png"/></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2.jpg"/><Relationship Id="rId3" Type="http://schemas.openxmlformats.org/officeDocument/2006/relationships/image" Target="../media/image1.png"/><Relationship Id="rId4" Type="http://schemas.openxmlformats.org/officeDocument/2006/relationships/image" Target="../media/image2.png"/></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7.jpg"/><Relationship Id="rId3" Type="http://schemas.openxmlformats.org/officeDocument/2006/relationships/image" Target="../media/image4.png"/><Relationship Id="rId4" Type="http://schemas.openxmlformats.org/officeDocument/2006/relationships/image" Target="../media/image1.png"/></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openxmlformats.org/officeDocument/2006/relationships/image" Target="../media/image2.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jpg"/><Relationship Id="rId3" Type="http://schemas.openxmlformats.org/officeDocument/2006/relationships/image" Target="../media/image3.png"/><Relationship Id="rId4" Type="http://schemas.openxmlformats.org/officeDocument/2006/relationships/image" Target="../media/image4.pn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9.jpg"/><Relationship Id="rId3" Type="http://schemas.openxmlformats.org/officeDocument/2006/relationships/image" Target="../media/image1.png"/><Relationship Id="rId4" Type="http://schemas.openxmlformats.org/officeDocument/2006/relationships/image" Target="../media/image2.png"/></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7.png"/><Relationship Id="rId3" Type="http://schemas.openxmlformats.org/officeDocument/2006/relationships/image" Target="../media/image13.png"/></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6.png"/></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1.jpg"/><Relationship Id="rId3" Type="http://schemas.openxmlformats.org/officeDocument/2006/relationships/image" Target="../media/image1.png"/><Relationship Id="rId4" Type="http://schemas.openxmlformats.org/officeDocument/2006/relationships/image" Target="../media/image2.png"/></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3.png"/></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9.jpg"/><Relationship Id="rId3" Type="http://schemas.openxmlformats.org/officeDocument/2006/relationships/image" Target="../media/image14.png"/><Relationship Id="rId4" Type="http://schemas.openxmlformats.org/officeDocument/2006/relationships/image" Target="../media/image1.png"/><Relationship Id="rId5" Type="http://schemas.openxmlformats.org/officeDocument/2006/relationships/image" Target="../media/image2.png"/></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0.jpg"/><Relationship Id="rId3" Type="http://schemas.openxmlformats.org/officeDocument/2006/relationships/image" Target="../media/image3.png"/><Relationship Id="rId4" Type="http://schemas.openxmlformats.org/officeDocument/2006/relationships/image" Target="../media/image4.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1.jpg"/><Relationship Id="rId3" Type="http://schemas.openxmlformats.org/officeDocument/2006/relationships/image" Target="../media/image7.png"/><Relationship Id="rId4" Type="http://schemas.openxmlformats.org/officeDocument/2006/relationships/image" Target="../media/image4.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9.jpg"/><Relationship Id="rId3" Type="http://schemas.openxmlformats.org/officeDocument/2006/relationships/image" Target="../media/image1.png"/><Relationship Id="rId4" Type="http://schemas.openxmlformats.org/officeDocument/2006/relationships/image" Target="../media/image2.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9.jpg"/><Relationship Id="rId3" Type="http://schemas.openxmlformats.org/officeDocument/2006/relationships/image" Target="../media/image1.png"/><Relationship Id="rId4" Type="http://schemas.openxmlformats.org/officeDocument/2006/relationships/image" Target="../media/image2.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9.jpg"/><Relationship Id="rId3" Type="http://schemas.openxmlformats.org/officeDocument/2006/relationships/image" Target="../media/image1.png"/><Relationship Id="rId4" Type="http://schemas.openxmlformats.org/officeDocument/2006/relationships/image" Target="../media/image2.pn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9.jpg"/><Relationship Id="rId3" Type="http://schemas.openxmlformats.org/officeDocument/2006/relationships/image" Target="../media/image14.png"/><Relationship Id="rId4" Type="http://schemas.openxmlformats.org/officeDocument/2006/relationships/image" Target="../media/image1.png"/><Relationship Id="rId5" Type="http://schemas.openxmlformats.org/officeDocument/2006/relationships/image" Target="../media/image2.pn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9.jpg"/><Relationship Id="rId3" Type="http://schemas.openxmlformats.org/officeDocument/2006/relationships/image" Target="../media/image5.png"/><Relationship Id="rId4" Type="http://schemas.openxmlformats.org/officeDocument/2006/relationships/image" Target="../media/image1.png"/><Relationship Id="rId5" Type="http://schemas.openxmlformats.org/officeDocument/2006/relationships/image" Target="../media/image2.png"/></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ver Page_1">
  <p:cSld name="TITLE_2">
    <p:bg>
      <p:bgPr>
        <a:blipFill>
          <a:blip r:embed="rId2">
            <a:alphaModFix/>
          </a:blip>
          <a:stretch>
            <a:fillRect/>
          </a:stretch>
        </a:blipFill>
      </p:bgPr>
    </p:bg>
    <p:spTree>
      <p:nvGrpSpPr>
        <p:cNvPr id="8" name="Shape 8"/>
        <p:cNvGrpSpPr/>
        <p:nvPr/>
      </p:nvGrpSpPr>
      <p:grpSpPr>
        <a:xfrm>
          <a:off x="0" y="0"/>
          <a:ext cx="0" cy="0"/>
          <a:chOff x="0" y="0"/>
          <a:chExt cx="0" cy="0"/>
        </a:xfrm>
      </p:grpSpPr>
      <p:sp>
        <p:nvSpPr>
          <p:cNvPr id="9" name="Google Shape;9;p2"/>
          <p:cNvSpPr/>
          <p:nvPr/>
        </p:nvSpPr>
        <p:spPr>
          <a:xfrm>
            <a:off x="248825" y="257700"/>
            <a:ext cx="1768500" cy="364500"/>
          </a:xfrm>
          <a:prstGeom prst="rect">
            <a:avLst/>
          </a:prstGeom>
          <a:solidFill>
            <a:srgbClr val="2A245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10" name="Google Shape;10;p2"/>
          <p:cNvPicPr preferRelativeResize="0"/>
          <p:nvPr/>
        </p:nvPicPr>
        <p:blipFill rotWithShape="1">
          <a:blip r:embed="rId3">
            <a:alphaModFix/>
          </a:blip>
          <a:srcRect b="0" l="0" r="0" t="0"/>
          <a:stretch/>
        </p:blipFill>
        <p:spPr>
          <a:xfrm>
            <a:off x="4942377" y="916425"/>
            <a:ext cx="3466700" cy="3158250"/>
          </a:xfrm>
          <a:prstGeom prst="rect">
            <a:avLst/>
          </a:prstGeom>
          <a:noFill/>
          <a:ln>
            <a:noFill/>
          </a:ln>
        </p:spPr>
      </p:pic>
      <p:sp>
        <p:nvSpPr>
          <p:cNvPr id="11" name="Google Shape;11;p2"/>
          <p:cNvSpPr txBox="1"/>
          <p:nvPr>
            <p:ph idx="1" type="subTitle"/>
          </p:nvPr>
        </p:nvSpPr>
        <p:spPr>
          <a:xfrm>
            <a:off x="5328727" y="1426200"/>
            <a:ext cx="2694000" cy="2138700"/>
          </a:xfrm>
          <a:prstGeom prst="rect">
            <a:avLst/>
          </a:prstGeom>
        </p:spPr>
        <p:txBody>
          <a:bodyPr anchorCtr="0" anchor="ctr" bIns="0" lIns="0" spcFirstLastPara="1" rIns="0" wrap="square" tIns="0">
            <a:noAutofit/>
          </a:bodyPr>
          <a:lstStyle>
            <a:lvl1pPr lvl="0" rtl="0" algn="ctr">
              <a:lnSpc>
                <a:spcPct val="115000"/>
              </a:lnSpc>
              <a:spcBef>
                <a:spcPts val="0"/>
              </a:spcBef>
              <a:spcAft>
                <a:spcPts val="0"/>
              </a:spcAft>
              <a:buNone/>
              <a:defRPr>
                <a:solidFill>
                  <a:srgbClr val="FFFFFF"/>
                </a:solidFill>
                <a:latin typeface="Helvetica Neue Light"/>
                <a:ea typeface="Helvetica Neue Light"/>
                <a:cs typeface="Helvetica Neue Light"/>
                <a:sym typeface="Helvetica Neue Light"/>
              </a:defRPr>
            </a:lvl1pPr>
            <a:lvl2pPr lvl="1" rtl="0" algn="ctr">
              <a:lnSpc>
                <a:spcPct val="115000"/>
              </a:lnSpc>
              <a:spcBef>
                <a:spcPts val="600"/>
              </a:spcBef>
              <a:spcAft>
                <a:spcPts val="0"/>
              </a:spcAft>
              <a:buNone/>
              <a:defRPr/>
            </a:lvl2pPr>
            <a:lvl3pPr lvl="2" rtl="0" algn="ctr">
              <a:lnSpc>
                <a:spcPct val="115000"/>
              </a:lnSpc>
              <a:spcBef>
                <a:spcPts val="600"/>
              </a:spcBef>
              <a:spcAft>
                <a:spcPts val="0"/>
              </a:spcAft>
              <a:buNone/>
              <a:defRPr/>
            </a:lvl3pPr>
            <a:lvl4pPr lvl="3" rtl="0" algn="ctr">
              <a:lnSpc>
                <a:spcPct val="115000"/>
              </a:lnSpc>
              <a:spcBef>
                <a:spcPts val="600"/>
              </a:spcBef>
              <a:spcAft>
                <a:spcPts val="0"/>
              </a:spcAft>
              <a:buNone/>
              <a:defRPr/>
            </a:lvl4pPr>
            <a:lvl5pPr lvl="4" rtl="0" algn="ctr">
              <a:lnSpc>
                <a:spcPct val="115000"/>
              </a:lnSpc>
              <a:spcBef>
                <a:spcPts val="600"/>
              </a:spcBef>
              <a:spcAft>
                <a:spcPts val="0"/>
              </a:spcAft>
              <a:buNone/>
              <a:defRPr/>
            </a:lvl5pPr>
            <a:lvl6pPr lvl="5" rtl="0" algn="ctr">
              <a:lnSpc>
                <a:spcPct val="115000"/>
              </a:lnSpc>
              <a:spcBef>
                <a:spcPts val="600"/>
              </a:spcBef>
              <a:spcAft>
                <a:spcPts val="0"/>
              </a:spcAft>
              <a:buNone/>
              <a:defRPr/>
            </a:lvl6pPr>
            <a:lvl7pPr lvl="6" rtl="0" algn="ctr">
              <a:lnSpc>
                <a:spcPct val="115000"/>
              </a:lnSpc>
              <a:spcBef>
                <a:spcPts val="600"/>
              </a:spcBef>
              <a:spcAft>
                <a:spcPts val="0"/>
              </a:spcAft>
              <a:buNone/>
              <a:defRPr/>
            </a:lvl7pPr>
            <a:lvl8pPr lvl="7" rtl="0" algn="ctr">
              <a:lnSpc>
                <a:spcPct val="115000"/>
              </a:lnSpc>
              <a:spcBef>
                <a:spcPts val="600"/>
              </a:spcBef>
              <a:spcAft>
                <a:spcPts val="0"/>
              </a:spcAft>
              <a:buNone/>
              <a:defRPr/>
            </a:lvl8pPr>
            <a:lvl9pPr lvl="8" rtl="0" algn="ctr">
              <a:lnSpc>
                <a:spcPct val="115000"/>
              </a:lnSpc>
              <a:spcBef>
                <a:spcPts val="600"/>
              </a:spcBef>
              <a:spcAft>
                <a:spcPts val="600"/>
              </a:spcAft>
              <a:buNone/>
              <a:defRPr/>
            </a:lvl9pPr>
          </a:lstStyle>
          <a:p/>
        </p:txBody>
      </p:sp>
      <p:sp>
        <p:nvSpPr>
          <p:cNvPr id="12" name="Google Shape;12;p2"/>
          <p:cNvSpPr txBox="1"/>
          <p:nvPr>
            <p:ph type="title"/>
          </p:nvPr>
        </p:nvSpPr>
        <p:spPr>
          <a:xfrm>
            <a:off x="457200" y="1808925"/>
            <a:ext cx="4032300" cy="1113300"/>
          </a:xfrm>
          <a:prstGeom prst="rect">
            <a:avLst/>
          </a:prstGeom>
          <a:noFill/>
          <a:ln>
            <a:noFill/>
          </a:ln>
        </p:spPr>
        <p:txBody>
          <a:bodyPr anchorCtr="0" anchor="t" bIns="0" lIns="0" spcFirstLastPara="1" rIns="0" wrap="square" tIns="0">
            <a:noAutofit/>
          </a:bodyPr>
          <a:lstStyle>
            <a:lvl1pPr lvl="0" rtl="0">
              <a:spcBef>
                <a:spcPts val="0"/>
              </a:spcBef>
              <a:spcAft>
                <a:spcPts val="0"/>
              </a:spcAft>
              <a:buNone/>
              <a:defRPr sz="3000">
                <a:solidFill>
                  <a:srgbClr val="FFFFFF"/>
                </a:solidFill>
                <a:latin typeface="Helvetica Neue Light"/>
                <a:ea typeface="Helvetica Neue Light"/>
                <a:cs typeface="Helvetica Neue Light"/>
                <a:sym typeface="Helvetica Neue Light"/>
              </a:defRPr>
            </a:lvl1pPr>
            <a:lvl2pPr lvl="1" rtl="0">
              <a:spcBef>
                <a:spcPts val="0"/>
              </a:spcBef>
              <a:spcAft>
                <a:spcPts val="0"/>
              </a:spcAft>
              <a:buNone/>
              <a:defRPr>
                <a:latin typeface="Helvetica Neue Light"/>
                <a:ea typeface="Helvetica Neue Light"/>
                <a:cs typeface="Helvetica Neue Light"/>
                <a:sym typeface="Helvetica Neue Light"/>
              </a:defRPr>
            </a:lvl2pPr>
            <a:lvl3pPr lvl="2" rtl="0">
              <a:spcBef>
                <a:spcPts val="0"/>
              </a:spcBef>
              <a:spcAft>
                <a:spcPts val="0"/>
              </a:spcAft>
              <a:buNone/>
              <a:defRPr>
                <a:latin typeface="Helvetica Neue Light"/>
                <a:ea typeface="Helvetica Neue Light"/>
                <a:cs typeface="Helvetica Neue Light"/>
                <a:sym typeface="Helvetica Neue Light"/>
              </a:defRPr>
            </a:lvl3pPr>
            <a:lvl4pPr lvl="3" rtl="0">
              <a:spcBef>
                <a:spcPts val="0"/>
              </a:spcBef>
              <a:spcAft>
                <a:spcPts val="0"/>
              </a:spcAft>
              <a:buNone/>
              <a:defRPr>
                <a:latin typeface="Helvetica Neue Light"/>
                <a:ea typeface="Helvetica Neue Light"/>
                <a:cs typeface="Helvetica Neue Light"/>
                <a:sym typeface="Helvetica Neue Light"/>
              </a:defRPr>
            </a:lvl4pPr>
            <a:lvl5pPr lvl="4" rtl="0">
              <a:spcBef>
                <a:spcPts val="0"/>
              </a:spcBef>
              <a:spcAft>
                <a:spcPts val="0"/>
              </a:spcAft>
              <a:buNone/>
              <a:defRPr>
                <a:latin typeface="Helvetica Neue Light"/>
                <a:ea typeface="Helvetica Neue Light"/>
                <a:cs typeface="Helvetica Neue Light"/>
                <a:sym typeface="Helvetica Neue Light"/>
              </a:defRPr>
            </a:lvl5pPr>
            <a:lvl6pPr lvl="5" rtl="0">
              <a:spcBef>
                <a:spcPts val="0"/>
              </a:spcBef>
              <a:spcAft>
                <a:spcPts val="0"/>
              </a:spcAft>
              <a:buNone/>
              <a:defRPr>
                <a:latin typeface="Helvetica Neue Light"/>
                <a:ea typeface="Helvetica Neue Light"/>
                <a:cs typeface="Helvetica Neue Light"/>
                <a:sym typeface="Helvetica Neue Light"/>
              </a:defRPr>
            </a:lvl6pPr>
            <a:lvl7pPr lvl="6" rtl="0">
              <a:spcBef>
                <a:spcPts val="0"/>
              </a:spcBef>
              <a:spcAft>
                <a:spcPts val="0"/>
              </a:spcAft>
              <a:buNone/>
              <a:defRPr>
                <a:latin typeface="Helvetica Neue Light"/>
                <a:ea typeface="Helvetica Neue Light"/>
                <a:cs typeface="Helvetica Neue Light"/>
                <a:sym typeface="Helvetica Neue Light"/>
              </a:defRPr>
            </a:lvl7pPr>
            <a:lvl8pPr lvl="7" rtl="0">
              <a:spcBef>
                <a:spcPts val="0"/>
              </a:spcBef>
              <a:spcAft>
                <a:spcPts val="0"/>
              </a:spcAft>
              <a:buNone/>
              <a:defRPr>
                <a:latin typeface="Helvetica Neue Light"/>
                <a:ea typeface="Helvetica Neue Light"/>
                <a:cs typeface="Helvetica Neue Light"/>
                <a:sym typeface="Helvetica Neue Light"/>
              </a:defRPr>
            </a:lvl8pPr>
            <a:lvl9pPr lvl="8" rtl="0">
              <a:spcBef>
                <a:spcPts val="0"/>
              </a:spcBef>
              <a:spcAft>
                <a:spcPts val="0"/>
              </a:spcAft>
              <a:buNone/>
              <a:defRPr>
                <a:latin typeface="Helvetica Neue Light"/>
                <a:ea typeface="Helvetica Neue Light"/>
                <a:cs typeface="Helvetica Neue Light"/>
                <a:sym typeface="Helvetica Neue Light"/>
              </a:defRPr>
            </a:lvl9pPr>
          </a:lstStyle>
          <a:p/>
        </p:txBody>
      </p:sp>
      <p:sp>
        <p:nvSpPr>
          <p:cNvPr id="13" name="Google Shape;13;p2"/>
          <p:cNvSpPr txBox="1"/>
          <p:nvPr>
            <p:ph idx="2" type="subTitle"/>
          </p:nvPr>
        </p:nvSpPr>
        <p:spPr>
          <a:xfrm>
            <a:off x="457200" y="2952800"/>
            <a:ext cx="4032300" cy="454500"/>
          </a:xfrm>
          <a:prstGeom prst="rect">
            <a:avLst/>
          </a:prstGeom>
        </p:spPr>
        <p:txBody>
          <a:bodyPr anchorCtr="0" anchor="ctr" bIns="0" lIns="0" spcFirstLastPara="1" rIns="0" wrap="square" tIns="0">
            <a:noAutofit/>
          </a:bodyPr>
          <a:lstStyle>
            <a:lvl1pPr lvl="0" rtl="0">
              <a:lnSpc>
                <a:spcPct val="115000"/>
              </a:lnSpc>
              <a:spcBef>
                <a:spcPts val="0"/>
              </a:spcBef>
              <a:spcAft>
                <a:spcPts val="0"/>
              </a:spcAft>
              <a:buNone/>
              <a:defRPr>
                <a:solidFill>
                  <a:srgbClr val="FFFFFF"/>
                </a:solidFill>
              </a:defRPr>
            </a:lvl1pPr>
            <a:lvl2pPr lvl="1" rtl="0">
              <a:lnSpc>
                <a:spcPct val="115000"/>
              </a:lnSpc>
              <a:spcBef>
                <a:spcPts val="600"/>
              </a:spcBef>
              <a:spcAft>
                <a:spcPts val="0"/>
              </a:spcAft>
              <a:buNone/>
              <a:defRPr>
                <a:solidFill>
                  <a:srgbClr val="FFFFFF"/>
                </a:solidFill>
              </a:defRPr>
            </a:lvl2pPr>
            <a:lvl3pPr lvl="2" rtl="0">
              <a:lnSpc>
                <a:spcPct val="115000"/>
              </a:lnSpc>
              <a:spcBef>
                <a:spcPts val="600"/>
              </a:spcBef>
              <a:spcAft>
                <a:spcPts val="0"/>
              </a:spcAft>
              <a:buNone/>
              <a:defRPr>
                <a:solidFill>
                  <a:srgbClr val="FFFFFF"/>
                </a:solidFill>
              </a:defRPr>
            </a:lvl3pPr>
            <a:lvl4pPr lvl="3" rtl="0">
              <a:lnSpc>
                <a:spcPct val="115000"/>
              </a:lnSpc>
              <a:spcBef>
                <a:spcPts val="600"/>
              </a:spcBef>
              <a:spcAft>
                <a:spcPts val="0"/>
              </a:spcAft>
              <a:buNone/>
              <a:defRPr>
                <a:solidFill>
                  <a:srgbClr val="FFFFFF"/>
                </a:solidFill>
              </a:defRPr>
            </a:lvl4pPr>
            <a:lvl5pPr lvl="4" rtl="0">
              <a:lnSpc>
                <a:spcPct val="115000"/>
              </a:lnSpc>
              <a:spcBef>
                <a:spcPts val="600"/>
              </a:spcBef>
              <a:spcAft>
                <a:spcPts val="0"/>
              </a:spcAft>
              <a:buNone/>
              <a:defRPr>
                <a:solidFill>
                  <a:srgbClr val="FFFFFF"/>
                </a:solidFill>
              </a:defRPr>
            </a:lvl5pPr>
            <a:lvl6pPr lvl="5" rtl="0">
              <a:lnSpc>
                <a:spcPct val="115000"/>
              </a:lnSpc>
              <a:spcBef>
                <a:spcPts val="600"/>
              </a:spcBef>
              <a:spcAft>
                <a:spcPts val="0"/>
              </a:spcAft>
              <a:buNone/>
              <a:defRPr>
                <a:solidFill>
                  <a:srgbClr val="FFFFFF"/>
                </a:solidFill>
              </a:defRPr>
            </a:lvl6pPr>
            <a:lvl7pPr lvl="6" rtl="0">
              <a:lnSpc>
                <a:spcPct val="115000"/>
              </a:lnSpc>
              <a:spcBef>
                <a:spcPts val="600"/>
              </a:spcBef>
              <a:spcAft>
                <a:spcPts val="0"/>
              </a:spcAft>
              <a:buNone/>
              <a:defRPr>
                <a:solidFill>
                  <a:srgbClr val="FFFFFF"/>
                </a:solidFill>
              </a:defRPr>
            </a:lvl7pPr>
            <a:lvl8pPr lvl="7" rtl="0">
              <a:lnSpc>
                <a:spcPct val="115000"/>
              </a:lnSpc>
              <a:spcBef>
                <a:spcPts val="600"/>
              </a:spcBef>
              <a:spcAft>
                <a:spcPts val="0"/>
              </a:spcAft>
              <a:buNone/>
              <a:defRPr>
                <a:solidFill>
                  <a:srgbClr val="FFFFFF"/>
                </a:solidFill>
              </a:defRPr>
            </a:lvl8pPr>
            <a:lvl9pPr lvl="8" rtl="0">
              <a:lnSpc>
                <a:spcPct val="115000"/>
              </a:lnSpc>
              <a:spcBef>
                <a:spcPts val="600"/>
              </a:spcBef>
              <a:spcAft>
                <a:spcPts val="600"/>
              </a:spcAft>
              <a:buNone/>
              <a:defRPr>
                <a:solidFill>
                  <a:srgbClr val="FFFFFF"/>
                </a:solidFill>
              </a:defRPr>
            </a:lvl9pPr>
          </a:lstStyle>
          <a:p/>
        </p:txBody>
      </p:sp>
      <p:pic>
        <p:nvPicPr>
          <p:cNvPr id="14" name="Google Shape;14;p2"/>
          <p:cNvPicPr preferRelativeResize="0"/>
          <p:nvPr/>
        </p:nvPicPr>
        <p:blipFill>
          <a:blip r:embed="rId4">
            <a:alphaModFix/>
          </a:blip>
          <a:stretch>
            <a:fillRect/>
          </a:stretch>
        </p:blipFill>
        <p:spPr>
          <a:xfrm>
            <a:off x="5309775" y="4442175"/>
            <a:ext cx="3551349" cy="488475"/>
          </a:xfrm>
          <a:prstGeom prst="rect">
            <a:avLst/>
          </a:prstGeom>
          <a:noFill/>
          <a:ln>
            <a:noFill/>
          </a:ln>
        </p:spPr>
      </p:pic>
      <p:pic>
        <p:nvPicPr>
          <p:cNvPr id="15" name="Google Shape;15;p2"/>
          <p:cNvPicPr preferRelativeResize="0"/>
          <p:nvPr/>
        </p:nvPicPr>
        <p:blipFill>
          <a:blip r:embed="rId5">
            <a:alphaModFix/>
          </a:blip>
          <a:stretch>
            <a:fillRect/>
          </a:stretch>
        </p:blipFill>
        <p:spPr>
          <a:xfrm>
            <a:off x="365760" y="198975"/>
            <a:ext cx="2751051" cy="487775"/>
          </a:xfrm>
          <a:prstGeom prst="rect">
            <a:avLst/>
          </a:prstGeom>
          <a:noFill/>
          <a:ln>
            <a:noFill/>
          </a:ln>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ext + Hex_3">
  <p:cSld name="SECTION_HEADER_8_2_1_1">
    <p:bg>
      <p:bgPr>
        <a:blipFill>
          <a:blip r:embed="rId2">
            <a:alphaModFix/>
          </a:blip>
          <a:stretch>
            <a:fillRect/>
          </a:stretch>
        </a:blipFill>
      </p:bgPr>
    </p:bg>
    <p:spTree>
      <p:nvGrpSpPr>
        <p:cNvPr id="65" name="Shape 65"/>
        <p:cNvGrpSpPr/>
        <p:nvPr/>
      </p:nvGrpSpPr>
      <p:grpSpPr>
        <a:xfrm>
          <a:off x="0" y="0"/>
          <a:ext cx="0" cy="0"/>
          <a:chOff x="0" y="0"/>
          <a:chExt cx="0" cy="0"/>
        </a:xfrm>
      </p:grpSpPr>
      <p:sp>
        <p:nvSpPr>
          <p:cNvPr id="66" name="Google Shape;66;p11"/>
          <p:cNvSpPr txBox="1"/>
          <p:nvPr>
            <p:ph idx="1" type="body"/>
          </p:nvPr>
        </p:nvSpPr>
        <p:spPr>
          <a:xfrm>
            <a:off x="457200" y="1028700"/>
            <a:ext cx="4259400" cy="3474900"/>
          </a:xfrm>
          <a:prstGeom prst="rect">
            <a:avLst/>
          </a:prstGeom>
          <a:noFill/>
        </p:spPr>
        <p:txBody>
          <a:bodyPr anchorCtr="0" anchor="t" bIns="0" lIns="0" spcFirstLastPara="1" rIns="0" wrap="square" tIns="0">
            <a:noAutofit/>
          </a:bodyPr>
          <a:lstStyle>
            <a:lvl1pPr indent="-317500" lvl="0" marL="457200" rtl="0">
              <a:lnSpc>
                <a:spcPct val="115000"/>
              </a:lnSpc>
              <a:spcBef>
                <a:spcPts val="0"/>
              </a:spcBef>
              <a:spcAft>
                <a:spcPts val="0"/>
              </a:spcAft>
              <a:buSzPts val="1400"/>
              <a:buFont typeface="Helvetica Neue Light"/>
              <a:buChar char="●"/>
              <a:defRPr>
                <a:latin typeface="Helvetica Neue Light"/>
                <a:ea typeface="Helvetica Neue Light"/>
                <a:cs typeface="Helvetica Neue Light"/>
                <a:sym typeface="Helvetica Neue Light"/>
              </a:defRPr>
            </a:lvl1pPr>
            <a:lvl2pPr indent="-317500" lvl="1" marL="914400" rtl="0">
              <a:lnSpc>
                <a:spcPct val="115000"/>
              </a:lnSpc>
              <a:spcBef>
                <a:spcPts val="600"/>
              </a:spcBef>
              <a:spcAft>
                <a:spcPts val="0"/>
              </a:spcAft>
              <a:buSzPts val="1400"/>
              <a:buFont typeface="Helvetica Neue Light"/>
              <a:buChar char="○"/>
              <a:defRPr>
                <a:latin typeface="Helvetica Neue Light"/>
                <a:ea typeface="Helvetica Neue Light"/>
                <a:cs typeface="Helvetica Neue Light"/>
                <a:sym typeface="Helvetica Neue Light"/>
              </a:defRPr>
            </a:lvl2pPr>
            <a:lvl3pPr indent="-317500" lvl="2" marL="1371600" rtl="0">
              <a:lnSpc>
                <a:spcPct val="115000"/>
              </a:lnSpc>
              <a:spcBef>
                <a:spcPts val="600"/>
              </a:spcBef>
              <a:spcAft>
                <a:spcPts val="0"/>
              </a:spcAft>
              <a:buSzPts val="1400"/>
              <a:buFont typeface="Helvetica Neue Light"/>
              <a:buChar char="■"/>
              <a:defRPr>
                <a:latin typeface="Helvetica Neue Light"/>
                <a:ea typeface="Helvetica Neue Light"/>
                <a:cs typeface="Helvetica Neue Light"/>
                <a:sym typeface="Helvetica Neue Light"/>
              </a:defRPr>
            </a:lvl3pPr>
            <a:lvl4pPr indent="-317500" lvl="3" marL="1828800" rtl="0">
              <a:lnSpc>
                <a:spcPct val="115000"/>
              </a:lnSpc>
              <a:spcBef>
                <a:spcPts val="600"/>
              </a:spcBef>
              <a:spcAft>
                <a:spcPts val="0"/>
              </a:spcAft>
              <a:buSzPts val="1400"/>
              <a:buFont typeface="Helvetica Neue Light"/>
              <a:buChar char="●"/>
              <a:defRPr>
                <a:latin typeface="Helvetica Neue Light"/>
                <a:ea typeface="Helvetica Neue Light"/>
                <a:cs typeface="Helvetica Neue Light"/>
                <a:sym typeface="Helvetica Neue Light"/>
              </a:defRPr>
            </a:lvl4pPr>
            <a:lvl5pPr indent="-317500" lvl="4" marL="2286000" rtl="0">
              <a:lnSpc>
                <a:spcPct val="115000"/>
              </a:lnSpc>
              <a:spcBef>
                <a:spcPts val="600"/>
              </a:spcBef>
              <a:spcAft>
                <a:spcPts val="0"/>
              </a:spcAft>
              <a:buSzPts val="1400"/>
              <a:buFont typeface="Helvetica Neue Light"/>
              <a:buChar char="○"/>
              <a:defRPr>
                <a:latin typeface="Helvetica Neue Light"/>
                <a:ea typeface="Helvetica Neue Light"/>
                <a:cs typeface="Helvetica Neue Light"/>
                <a:sym typeface="Helvetica Neue Light"/>
              </a:defRPr>
            </a:lvl5pPr>
            <a:lvl6pPr indent="-317500" lvl="5" marL="2743200" rtl="0">
              <a:lnSpc>
                <a:spcPct val="115000"/>
              </a:lnSpc>
              <a:spcBef>
                <a:spcPts val="600"/>
              </a:spcBef>
              <a:spcAft>
                <a:spcPts val="0"/>
              </a:spcAft>
              <a:buSzPts val="1400"/>
              <a:buFont typeface="Helvetica Neue Light"/>
              <a:buChar char="■"/>
              <a:defRPr>
                <a:latin typeface="Helvetica Neue Light"/>
                <a:ea typeface="Helvetica Neue Light"/>
                <a:cs typeface="Helvetica Neue Light"/>
                <a:sym typeface="Helvetica Neue Light"/>
              </a:defRPr>
            </a:lvl6pPr>
            <a:lvl7pPr indent="-317500" lvl="6" marL="3200400" rtl="0">
              <a:lnSpc>
                <a:spcPct val="115000"/>
              </a:lnSpc>
              <a:spcBef>
                <a:spcPts val="600"/>
              </a:spcBef>
              <a:spcAft>
                <a:spcPts val="0"/>
              </a:spcAft>
              <a:buSzPts val="1400"/>
              <a:buFont typeface="Helvetica Neue Light"/>
              <a:buChar char="●"/>
              <a:defRPr>
                <a:latin typeface="Helvetica Neue Light"/>
                <a:ea typeface="Helvetica Neue Light"/>
                <a:cs typeface="Helvetica Neue Light"/>
                <a:sym typeface="Helvetica Neue Light"/>
              </a:defRPr>
            </a:lvl7pPr>
            <a:lvl8pPr indent="-317500" lvl="7" marL="3657600" rtl="0">
              <a:lnSpc>
                <a:spcPct val="115000"/>
              </a:lnSpc>
              <a:spcBef>
                <a:spcPts val="600"/>
              </a:spcBef>
              <a:spcAft>
                <a:spcPts val="0"/>
              </a:spcAft>
              <a:buSzPts val="1400"/>
              <a:buFont typeface="Helvetica Neue Light"/>
              <a:buChar char="○"/>
              <a:defRPr>
                <a:latin typeface="Helvetica Neue Light"/>
                <a:ea typeface="Helvetica Neue Light"/>
                <a:cs typeface="Helvetica Neue Light"/>
                <a:sym typeface="Helvetica Neue Light"/>
              </a:defRPr>
            </a:lvl8pPr>
            <a:lvl9pPr indent="-317500" lvl="8" marL="4114800" rtl="0">
              <a:lnSpc>
                <a:spcPct val="115000"/>
              </a:lnSpc>
              <a:spcBef>
                <a:spcPts val="600"/>
              </a:spcBef>
              <a:spcAft>
                <a:spcPts val="600"/>
              </a:spcAft>
              <a:buSzPts val="1400"/>
              <a:buFont typeface="Helvetica Neue Light"/>
              <a:buChar char="■"/>
              <a:defRPr>
                <a:latin typeface="Helvetica Neue Light"/>
                <a:ea typeface="Helvetica Neue Light"/>
                <a:cs typeface="Helvetica Neue Light"/>
                <a:sym typeface="Helvetica Neue Light"/>
              </a:defRPr>
            </a:lvl9pPr>
          </a:lstStyle>
          <a:p/>
        </p:txBody>
      </p:sp>
      <p:sp>
        <p:nvSpPr>
          <p:cNvPr id="67" name="Google Shape;67;p11"/>
          <p:cNvSpPr txBox="1"/>
          <p:nvPr>
            <p:ph type="title"/>
          </p:nvPr>
        </p:nvSpPr>
        <p:spPr>
          <a:xfrm>
            <a:off x="457200" y="313800"/>
            <a:ext cx="8229600" cy="333900"/>
          </a:xfrm>
          <a:prstGeom prst="rect">
            <a:avLst/>
          </a:prstGeom>
          <a:noFill/>
        </p:spPr>
        <p:txBody>
          <a:bodyPr anchorCtr="0" anchor="t" bIns="0" lIns="0" spcFirstLastPara="1" rIns="0" wrap="square" tIns="0">
            <a:noAutofit/>
          </a:bodyPr>
          <a:lstStyle>
            <a:lvl1pPr lvl="0" rtl="0">
              <a:spcBef>
                <a:spcPts val="0"/>
              </a:spcBef>
              <a:spcAft>
                <a:spcPts val="0"/>
              </a:spcAft>
              <a:buNone/>
              <a:defRPr sz="2400">
                <a:latin typeface="Helvetica Neue Light"/>
                <a:ea typeface="Helvetica Neue Light"/>
                <a:cs typeface="Helvetica Neue Light"/>
                <a:sym typeface="Helvetica Neue Light"/>
              </a:defRPr>
            </a:lvl1pPr>
            <a:lvl2pPr lvl="1" rtl="0">
              <a:spcBef>
                <a:spcPts val="0"/>
              </a:spcBef>
              <a:spcAft>
                <a:spcPts val="0"/>
              </a:spcAft>
              <a:buNone/>
              <a:defRPr>
                <a:latin typeface="Helvetica Neue Light"/>
                <a:ea typeface="Helvetica Neue Light"/>
                <a:cs typeface="Helvetica Neue Light"/>
                <a:sym typeface="Helvetica Neue Light"/>
              </a:defRPr>
            </a:lvl2pPr>
            <a:lvl3pPr lvl="2" rtl="0">
              <a:spcBef>
                <a:spcPts val="0"/>
              </a:spcBef>
              <a:spcAft>
                <a:spcPts val="0"/>
              </a:spcAft>
              <a:buNone/>
              <a:defRPr>
                <a:latin typeface="Helvetica Neue Light"/>
                <a:ea typeface="Helvetica Neue Light"/>
                <a:cs typeface="Helvetica Neue Light"/>
                <a:sym typeface="Helvetica Neue Light"/>
              </a:defRPr>
            </a:lvl3pPr>
            <a:lvl4pPr lvl="3" rtl="0">
              <a:spcBef>
                <a:spcPts val="0"/>
              </a:spcBef>
              <a:spcAft>
                <a:spcPts val="0"/>
              </a:spcAft>
              <a:buNone/>
              <a:defRPr>
                <a:latin typeface="Helvetica Neue Light"/>
                <a:ea typeface="Helvetica Neue Light"/>
                <a:cs typeface="Helvetica Neue Light"/>
                <a:sym typeface="Helvetica Neue Light"/>
              </a:defRPr>
            </a:lvl4pPr>
            <a:lvl5pPr lvl="4" rtl="0">
              <a:spcBef>
                <a:spcPts val="0"/>
              </a:spcBef>
              <a:spcAft>
                <a:spcPts val="0"/>
              </a:spcAft>
              <a:buNone/>
              <a:defRPr>
                <a:latin typeface="Helvetica Neue Light"/>
                <a:ea typeface="Helvetica Neue Light"/>
                <a:cs typeface="Helvetica Neue Light"/>
                <a:sym typeface="Helvetica Neue Light"/>
              </a:defRPr>
            </a:lvl5pPr>
            <a:lvl6pPr lvl="5" rtl="0">
              <a:spcBef>
                <a:spcPts val="0"/>
              </a:spcBef>
              <a:spcAft>
                <a:spcPts val="0"/>
              </a:spcAft>
              <a:buNone/>
              <a:defRPr>
                <a:latin typeface="Helvetica Neue Light"/>
                <a:ea typeface="Helvetica Neue Light"/>
                <a:cs typeface="Helvetica Neue Light"/>
                <a:sym typeface="Helvetica Neue Light"/>
              </a:defRPr>
            </a:lvl6pPr>
            <a:lvl7pPr lvl="6" rtl="0">
              <a:spcBef>
                <a:spcPts val="0"/>
              </a:spcBef>
              <a:spcAft>
                <a:spcPts val="0"/>
              </a:spcAft>
              <a:buNone/>
              <a:defRPr>
                <a:latin typeface="Helvetica Neue Light"/>
                <a:ea typeface="Helvetica Neue Light"/>
                <a:cs typeface="Helvetica Neue Light"/>
                <a:sym typeface="Helvetica Neue Light"/>
              </a:defRPr>
            </a:lvl7pPr>
            <a:lvl8pPr lvl="7" rtl="0">
              <a:spcBef>
                <a:spcPts val="0"/>
              </a:spcBef>
              <a:spcAft>
                <a:spcPts val="0"/>
              </a:spcAft>
              <a:buNone/>
              <a:defRPr>
                <a:latin typeface="Helvetica Neue Light"/>
                <a:ea typeface="Helvetica Neue Light"/>
                <a:cs typeface="Helvetica Neue Light"/>
                <a:sym typeface="Helvetica Neue Light"/>
              </a:defRPr>
            </a:lvl8pPr>
            <a:lvl9pPr lvl="8" rtl="0">
              <a:spcBef>
                <a:spcPts val="0"/>
              </a:spcBef>
              <a:spcAft>
                <a:spcPts val="0"/>
              </a:spcAft>
              <a:buNone/>
              <a:defRPr>
                <a:latin typeface="Helvetica Neue Light"/>
                <a:ea typeface="Helvetica Neue Light"/>
                <a:cs typeface="Helvetica Neue Light"/>
                <a:sym typeface="Helvetica Neue Light"/>
              </a:defRPr>
            </a:lvl9pPr>
          </a:lstStyle>
          <a:p/>
        </p:txBody>
      </p:sp>
      <p:pic>
        <p:nvPicPr>
          <p:cNvPr id="68" name="Google Shape;68;p11"/>
          <p:cNvPicPr preferRelativeResize="0"/>
          <p:nvPr/>
        </p:nvPicPr>
        <p:blipFill rotWithShape="1">
          <a:blip r:embed="rId3">
            <a:alphaModFix/>
          </a:blip>
          <a:srcRect b="0" l="0" r="0" t="0"/>
          <a:stretch/>
        </p:blipFill>
        <p:spPr>
          <a:xfrm>
            <a:off x="5903361" y="1338911"/>
            <a:ext cx="2615025" cy="2382375"/>
          </a:xfrm>
          <a:prstGeom prst="rect">
            <a:avLst/>
          </a:prstGeom>
          <a:noFill/>
          <a:ln>
            <a:noFill/>
          </a:ln>
        </p:spPr>
      </p:pic>
      <p:sp>
        <p:nvSpPr>
          <p:cNvPr id="69" name="Google Shape;69;p11"/>
          <p:cNvSpPr txBox="1"/>
          <p:nvPr>
            <p:ph idx="2" type="subTitle"/>
          </p:nvPr>
        </p:nvSpPr>
        <p:spPr>
          <a:xfrm>
            <a:off x="6192973" y="1714098"/>
            <a:ext cx="2035800" cy="1632000"/>
          </a:xfrm>
          <a:prstGeom prst="rect">
            <a:avLst/>
          </a:prstGeom>
        </p:spPr>
        <p:txBody>
          <a:bodyPr anchorCtr="0" anchor="ctr" bIns="0" lIns="0" spcFirstLastPara="1" rIns="0" wrap="square" tIns="0">
            <a:noAutofit/>
          </a:bodyPr>
          <a:lstStyle>
            <a:lvl1pPr lvl="0" rtl="0" algn="ctr">
              <a:lnSpc>
                <a:spcPct val="115000"/>
              </a:lnSpc>
              <a:spcBef>
                <a:spcPts val="0"/>
              </a:spcBef>
              <a:spcAft>
                <a:spcPts val="0"/>
              </a:spcAft>
              <a:buNone/>
              <a:defRPr>
                <a:solidFill>
                  <a:srgbClr val="FFFFFF"/>
                </a:solidFill>
                <a:latin typeface="Helvetica Neue Light"/>
                <a:ea typeface="Helvetica Neue Light"/>
                <a:cs typeface="Helvetica Neue Light"/>
                <a:sym typeface="Helvetica Neue Light"/>
              </a:defRPr>
            </a:lvl1pPr>
            <a:lvl2pPr lvl="1" rtl="0">
              <a:lnSpc>
                <a:spcPct val="115000"/>
              </a:lnSpc>
              <a:spcBef>
                <a:spcPts val="600"/>
              </a:spcBef>
              <a:spcAft>
                <a:spcPts val="0"/>
              </a:spcAft>
              <a:buNone/>
              <a:defRPr>
                <a:solidFill>
                  <a:srgbClr val="FFFFFF"/>
                </a:solidFill>
                <a:latin typeface="Muli"/>
                <a:ea typeface="Muli"/>
                <a:cs typeface="Muli"/>
                <a:sym typeface="Muli"/>
              </a:defRPr>
            </a:lvl2pPr>
            <a:lvl3pPr lvl="2" rtl="0">
              <a:lnSpc>
                <a:spcPct val="115000"/>
              </a:lnSpc>
              <a:spcBef>
                <a:spcPts val="600"/>
              </a:spcBef>
              <a:spcAft>
                <a:spcPts val="0"/>
              </a:spcAft>
              <a:buNone/>
              <a:defRPr>
                <a:solidFill>
                  <a:srgbClr val="FFFFFF"/>
                </a:solidFill>
                <a:latin typeface="Muli"/>
                <a:ea typeface="Muli"/>
                <a:cs typeface="Muli"/>
                <a:sym typeface="Muli"/>
              </a:defRPr>
            </a:lvl3pPr>
            <a:lvl4pPr lvl="3" rtl="0">
              <a:lnSpc>
                <a:spcPct val="115000"/>
              </a:lnSpc>
              <a:spcBef>
                <a:spcPts val="600"/>
              </a:spcBef>
              <a:spcAft>
                <a:spcPts val="0"/>
              </a:spcAft>
              <a:buNone/>
              <a:defRPr>
                <a:solidFill>
                  <a:srgbClr val="FFFFFF"/>
                </a:solidFill>
                <a:latin typeface="Muli"/>
                <a:ea typeface="Muli"/>
                <a:cs typeface="Muli"/>
                <a:sym typeface="Muli"/>
              </a:defRPr>
            </a:lvl4pPr>
            <a:lvl5pPr lvl="4" rtl="0">
              <a:lnSpc>
                <a:spcPct val="115000"/>
              </a:lnSpc>
              <a:spcBef>
                <a:spcPts val="600"/>
              </a:spcBef>
              <a:spcAft>
                <a:spcPts val="0"/>
              </a:spcAft>
              <a:buNone/>
              <a:defRPr>
                <a:solidFill>
                  <a:srgbClr val="FFFFFF"/>
                </a:solidFill>
                <a:latin typeface="Muli"/>
                <a:ea typeface="Muli"/>
                <a:cs typeface="Muli"/>
                <a:sym typeface="Muli"/>
              </a:defRPr>
            </a:lvl5pPr>
            <a:lvl6pPr lvl="5" rtl="0">
              <a:lnSpc>
                <a:spcPct val="115000"/>
              </a:lnSpc>
              <a:spcBef>
                <a:spcPts val="600"/>
              </a:spcBef>
              <a:spcAft>
                <a:spcPts val="0"/>
              </a:spcAft>
              <a:buNone/>
              <a:defRPr>
                <a:solidFill>
                  <a:srgbClr val="FFFFFF"/>
                </a:solidFill>
                <a:latin typeface="Muli"/>
                <a:ea typeface="Muli"/>
                <a:cs typeface="Muli"/>
                <a:sym typeface="Muli"/>
              </a:defRPr>
            </a:lvl6pPr>
            <a:lvl7pPr lvl="6" rtl="0">
              <a:lnSpc>
                <a:spcPct val="115000"/>
              </a:lnSpc>
              <a:spcBef>
                <a:spcPts val="600"/>
              </a:spcBef>
              <a:spcAft>
                <a:spcPts val="0"/>
              </a:spcAft>
              <a:buNone/>
              <a:defRPr>
                <a:solidFill>
                  <a:srgbClr val="FFFFFF"/>
                </a:solidFill>
                <a:latin typeface="Muli"/>
                <a:ea typeface="Muli"/>
                <a:cs typeface="Muli"/>
                <a:sym typeface="Muli"/>
              </a:defRPr>
            </a:lvl7pPr>
            <a:lvl8pPr lvl="7" rtl="0">
              <a:lnSpc>
                <a:spcPct val="115000"/>
              </a:lnSpc>
              <a:spcBef>
                <a:spcPts val="600"/>
              </a:spcBef>
              <a:spcAft>
                <a:spcPts val="0"/>
              </a:spcAft>
              <a:buNone/>
              <a:defRPr>
                <a:solidFill>
                  <a:srgbClr val="FFFFFF"/>
                </a:solidFill>
                <a:latin typeface="Muli"/>
                <a:ea typeface="Muli"/>
                <a:cs typeface="Muli"/>
                <a:sym typeface="Muli"/>
              </a:defRPr>
            </a:lvl8pPr>
            <a:lvl9pPr lvl="8" rtl="0">
              <a:lnSpc>
                <a:spcPct val="115000"/>
              </a:lnSpc>
              <a:spcBef>
                <a:spcPts val="600"/>
              </a:spcBef>
              <a:spcAft>
                <a:spcPts val="600"/>
              </a:spcAft>
              <a:buNone/>
              <a:defRPr>
                <a:solidFill>
                  <a:srgbClr val="FFFFFF"/>
                </a:solidFill>
                <a:latin typeface="Muli"/>
                <a:ea typeface="Muli"/>
                <a:cs typeface="Muli"/>
                <a:sym typeface="Muli"/>
              </a:defRPr>
            </a:lvl9pPr>
          </a:lstStyle>
          <a:p/>
        </p:txBody>
      </p:sp>
      <p:pic>
        <p:nvPicPr>
          <p:cNvPr id="70" name="Google Shape;70;p11"/>
          <p:cNvPicPr preferRelativeResize="0"/>
          <p:nvPr/>
        </p:nvPicPr>
        <p:blipFill>
          <a:blip r:embed="rId4">
            <a:alphaModFix/>
          </a:blip>
          <a:stretch>
            <a:fillRect/>
          </a:stretch>
        </p:blipFill>
        <p:spPr>
          <a:xfrm>
            <a:off x="6684139" y="4767631"/>
            <a:ext cx="2102174" cy="290600"/>
          </a:xfrm>
          <a:prstGeom prst="rect">
            <a:avLst/>
          </a:prstGeom>
          <a:noFill/>
          <a:ln>
            <a:noFill/>
          </a:ln>
        </p:spPr>
      </p:pic>
      <p:pic>
        <p:nvPicPr>
          <p:cNvPr id="71" name="Google Shape;71;p11"/>
          <p:cNvPicPr preferRelativeResize="0"/>
          <p:nvPr/>
        </p:nvPicPr>
        <p:blipFill>
          <a:blip r:embed="rId5">
            <a:alphaModFix/>
          </a:blip>
          <a:stretch>
            <a:fillRect/>
          </a:stretch>
        </p:blipFill>
        <p:spPr>
          <a:xfrm>
            <a:off x="411480" y="4771720"/>
            <a:ext cx="1482298" cy="262824"/>
          </a:xfrm>
          <a:prstGeom prst="rect">
            <a:avLst/>
          </a:prstGeom>
          <a:noFill/>
          <a:ln>
            <a:noFill/>
          </a:ln>
        </p:spPr>
      </p:pic>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p:cSld name="SECTION_HEADER_8_1_1">
    <p:bg>
      <p:bgPr>
        <a:blipFill>
          <a:blip r:embed="rId2">
            <a:alphaModFix/>
          </a:blip>
          <a:stretch>
            <a:fillRect/>
          </a:stretch>
        </a:blipFill>
      </p:bgPr>
    </p:bg>
    <p:spTree>
      <p:nvGrpSpPr>
        <p:cNvPr id="72" name="Shape 72"/>
        <p:cNvGrpSpPr/>
        <p:nvPr/>
      </p:nvGrpSpPr>
      <p:grpSpPr>
        <a:xfrm>
          <a:off x="0" y="0"/>
          <a:ext cx="0" cy="0"/>
          <a:chOff x="0" y="0"/>
          <a:chExt cx="0" cy="0"/>
        </a:xfrm>
      </p:grpSpPr>
      <p:sp>
        <p:nvSpPr>
          <p:cNvPr id="73" name="Google Shape;73;p12"/>
          <p:cNvSpPr txBox="1"/>
          <p:nvPr>
            <p:ph type="title"/>
          </p:nvPr>
        </p:nvSpPr>
        <p:spPr>
          <a:xfrm>
            <a:off x="457200" y="313800"/>
            <a:ext cx="8229600" cy="333900"/>
          </a:xfrm>
          <a:prstGeom prst="rect">
            <a:avLst/>
          </a:prstGeom>
          <a:noFill/>
        </p:spPr>
        <p:txBody>
          <a:bodyPr anchorCtr="0" anchor="t" bIns="0" lIns="0" spcFirstLastPara="1" rIns="0" wrap="square" tIns="0">
            <a:noAutofit/>
          </a:bodyPr>
          <a:lstStyle>
            <a:lvl1pPr lvl="0" rtl="0">
              <a:spcBef>
                <a:spcPts val="0"/>
              </a:spcBef>
              <a:spcAft>
                <a:spcPts val="0"/>
              </a:spcAft>
              <a:buNone/>
              <a:defRPr sz="2400">
                <a:latin typeface="Helvetica Neue Light"/>
                <a:ea typeface="Helvetica Neue Light"/>
                <a:cs typeface="Helvetica Neue Light"/>
                <a:sym typeface="Helvetica Neue Light"/>
              </a:defRPr>
            </a:lvl1pPr>
            <a:lvl2pPr lvl="1" rtl="0">
              <a:spcBef>
                <a:spcPts val="0"/>
              </a:spcBef>
              <a:spcAft>
                <a:spcPts val="0"/>
              </a:spcAft>
              <a:buNone/>
              <a:defRPr>
                <a:latin typeface="Helvetica Neue Light"/>
                <a:ea typeface="Helvetica Neue Light"/>
                <a:cs typeface="Helvetica Neue Light"/>
                <a:sym typeface="Helvetica Neue Light"/>
              </a:defRPr>
            </a:lvl2pPr>
            <a:lvl3pPr lvl="2" rtl="0">
              <a:spcBef>
                <a:spcPts val="0"/>
              </a:spcBef>
              <a:spcAft>
                <a:spcPts val="0"/>
              </a:spcAft>
              <a:buNone/>
              <a:defRPr>
                <a:latin typeface="Helvetica Neue Light"/>
                <a:ea typeface="Helvetica Neue Light"/>
                <a:cs typeface="Helvetica Neue Light"/>
                <a:sym typeface="Helvetica Neue Light"/>
              </a:defRPr>
            </a:lvl3pPr>
            <a:lvl4pPr lvl="3" rtl="0">
              <a:spcBef>
                <a:spcPts val="0"/>
              </a:spcBef>
              <a:spcAft>
                <a:spcPts val="0"/>
              </a:spcAft>
              <a:buNone/>
              <a:defRPr>
                <a:latin typeface="Helvetica Neue Light"/>
                <a:ea typeface="Helvetica Neue Light"/>
                <a:cs typeface="Helvetica Neue Light"/>
                <a:sym typeface="Helvetica Neue Light"/>
              </a:defRPr>
            </a:lvl4pPr>
            <a:lvl5pPr lvl="4" rtl="0">
              <a:spcBef>
                <a:spcPts val="0"/>
              </a:spcBef>
              <a:spcAft>
                <a:spcPts val="0"/>
              </a:spcAft>
              <a:buNone/>
              <a:defRPr>
                <a:latin typeface="Helvetica Neue Light"/>
                <a:ea typeface="Helvetica Neue Light"/>
                <a:cs typeface="Helvetica Neue Light"/>
                <a:sym typeface="Helvetica Neue Light"/>
              </a:defRPr>
            </a:lvl5pPr>
            <a:lvl6pPr lvl="5" rtl="0">
              <a:spcBef>
                <a:spcPts val="0"/>
              </a:spcBef>
              <a:spcAft>
                <a:spcPts val="0"/>
              </a:spcAft>
              <a:buNone/>
              <a:defRPr>
                <a:latin typeface="Helvetica Neue Light"/>
                <a:ea typeface="Helvetica Neue Light"/>
                <a:cs typeface="Helvetica Neue Light"/>
                <a:sym typeface="Helvetica Neue Light"/>
              </a:defRPr>
            </a:lvl6pPr>
            <a:lvl7pPr lvl="6" rtl="0">
              <a:spcBef>
                <a:spcPts val="0"/>
              </a:spcBef>
              <a:spcAft>
                <a:spcPts val="0"/>
              </a:spcAft>
              <a:buNone/>
              <a:defRPr>
                <a:latin typeface="Helvetica Neue Light"/>
                <a:ea typeface="Helvetica Neue Light"/>
                <a:cs typeface="Helvetica Neue Light"/>
                <a:sym typeface="Helvetica Neue Light"/>
              </a:defRPr>
            </a:lvl7pPr>
            <a:lvl8pPr lvl="7" rtl="0">
              <a:spcBef>
                <a:spcPts val="0"/>
              </a:spcBef>
              <a:spcAft>
                <a:spcPts val="0"/>
              </a:spcAft>
              <a:buNone/>
              <a:defRPr>
                <a:latin typeface="Helvetica Neue Light"/>
                <a:ea typeface="Helvetica Neue Light"/>
                <a:cs typeface="Helvetica Neue Light"/>
                <a:sym typeface="Helvetica Neue Light"/>
              </a:defRPr>
            </a:lvl8pPr>
            <a:lvl9pPr lvl="8" rtl="0">
              <a:spcBef>
                <a:spcPts val="0"/>
              </a:spcBef>
              <a:spcAft>
                <a:spcPts val="0"/>
              </a:spcAft>
              <a:buNone/>
              <a:defRPr>
                <a:latin typeface="Helvetica Neue Light"/>
                <a:ea typeface="Helvetica Neue Light"/>
                <a:cs typeface="Helvetica Neue Light"/>
                <a:sym typeface="Helvetica Neue Light"/>
              </a:defRPr>
            </a:lvl9pPr>
          </a:lstStyle>
          <a:p/>
        </p:txBody>
      </p:sp>
      <p:pic>
        <p:nvPicPr>
          <p:cNvPr id="74" name="Google Shape;74;p12"/>
          <p:cNvPicPr preferRelativeResize="0"/>
          <p:nvPr/>
        </p:nvPicPr>
        <p:blipFill>
          <a:blip r:embed="rId3">
            <a:alphaModFix/>
          </a:blip>
          <a:stretch>
            <a:fillRect/>
          </a:stretch>
        </p:blipFill>
        <p:spPr>
          <a:xfrm>
            <a:off x="6684139" y="4767631"/>
            <a:ext cx="2102174" cy="290600"/>
          </a:xfrm>
          <a:prstGeom prst="rect">
            <a:avLst/>
          </a:prstGeom>
          <a:noFill/>
          <a:ln>
            <a:noFill/>
          </a:ln>
        </p:spPr>
      </p:pic>
      <p:pic>
        <p:nvPicPr>
          <p:cNvPr id="75" name="Google Shape;75;p12"/>
          <p:cNvPicPr preferRelativeResize="0"/>
          <p:nvPr/>
        </p:nvPicPr>
        <p:blipFill>
          <a:blip r:embed="rId4">
            <a:alphaModFix/>
          </a:blip>
          <a:stretch>
            <a:fillRect/>
          </a:stretch>
        </p:blipFill>
        <p:spPr>
          <a:xfrm>
            <a:off x="411480" y="4771720"/>
            <a:ext cx="1482298" cy="262824"/>
          </a:xfrm>
          <a:prstGeom prst="rect">
            <a:avLst/>
          </a:prstGeom>
          <a:noFill/>
          <a:ln>
            <a:noFill/>
          </a:ln>
        </p:spPr>
      </p:pic>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 screen_1">
  <p:cSld name="SECTION_HEADER_8_1_1_1">
    <p:bg>
      <p:bgPr>
        <a:blipFill>
          <a:blip r:embed="rId2">
            <a:alphaModFix/>
          </a:blip>
          <a:stretch>
            <a:fillRect/>
          </a:stretch>
        </a:blipFill>
      </p:bgPr>
    </p:bg>
    <p:spTree>
      <p:nvGrpSpPr>
        <p:cNvPr id="76" name="Shape 76"/>
        <p:cNvGrpSpPr/>
        <p:nvPr/>
      </p:nvGrpSpPr>
      <p:grpSpPr>
        <a:xfrm>
          <a:off x="0" y="0"/>
          <a:ext cx="0" cy="0"/>
          <a:chOff x="0" y="0"/>
          <a:chExt cx="0" cy="0"/>
        </a:xfrm>
      </p:grpSpPr>
      <p:sp>
        <p:nvSpPr>
          <p:cNvPr id="77" name="Google Shape;77;p13"/>
          <p:cNvSpPr txBox="1"/>
          <p:nvPr>
            <p:ph type="title"/>
          </p:nvPr>
        </p:nvSpPr>
        <p:spPr>
          <a:xfrm>
            <a:off x="457200" y="313800"/>
            <a:ext cx="8229600" cy="333900"/>
          </a:xfrm>
          <a:prstGeom prst="rect">
            <a:avLst/>
          </a:prstGeom>
          <a:noFill/>
        </p:spPr>
        <p:txBody>
          <a:bodyPr anchorCtr="0" anchor="t" bIns="0" lIns="0" spcFirstLastPara="1" rIns="0" wrap="square" tIns="0">
            <a:noAutofit/>
          </a:bodyPr>
          <a:lstStyle>
            <a:lvl1pPr lvl="0" rtl="0">
              <a:spcBef>
                <a:spcPts val="0"/>
              </a:spcBef>
              <a:spcAft>
                <a:spcPts val="0"/>
              </a:spcAft>
              <a:buNone/>
              <a:defRPr sz="2400">
                <a:latin typeface="Helvetica Neue Light"/>
                <a:ea typeface="Helvetica Neue Light"/>
                <a:cs typeface="Helvetica Neue Light"/>
                <a:sym typeface="Helvetica Neue Light"/>
              </a:defRPr>
            </a:lvl1pPr>
            <a:lvl2pPr lvl="1" rtl="0">
              <a:spcBef>
                <a:spcPts val="0"/>
              </a:spcBef>
              <a:spcAft>
                <a:spcPts val="0"/>
              </a:spcAft>
              <a:buNone/>
              <a:defRPr>
                <a:latin typeface="Helvetica Neue Light"/>
                <a:ea typeface="Helvetica Neue Light"/>
                <a:cs typeface="Helvetica Neue Light"/>
                <a:sym typeface="Helvetica Neue Light"/>
              </a:defRPr>
            </a:lvl2pPr>
            <a:lvl3pPr lvl="2" rtl="0">
              <a:spcBef>
                <a:spcPts val="0"/>
              </a:spcBef>
              <a:spcAft>
                <a:spcPts val="0"/>
              </a:spcAft>
              <a:buNone/>
              <a:defRPr>
                <a:latin typeface="Helvetica Neue Light"/>
                <a:ea typeface="Helvetica Neue Light"/>
                <a:cs typeface="Helvetica Neue Light"/>
                <a:sym typeface="Helvetica Neue Light"/>
              </a:defRPr>
            </a:lvl3pPr>
            <a:lvl4pPr lvl="3" rtl="0">
              <a:spcBef>
                <a:spcPts val="0"/>
              </a:spcBef>
              <a:spcAft>
                <a:spcPts val="0"/>
              </a:spcAft>
              <a:buNone/>
              <a:defRPr>
                <a:latin typeface="Helvetica Neue Light"/>
                <a:ea typeface="Helvetica Neue Light"/>
                <a:cs typeface="Helvetica Neue Light"/>
                <a:sym typeface="Helvetica Neue Light"/>
              </a:defRPr>
            </a:lvl4pPr>
            <a:lvl5pPr lvl="4" rtl="0">
              <a:spcBef>
                <a:spcPts val="0"/>
              </a:spcBef>
              <a:spcAft>
                <a:spcPts val="0"/>
              </a:spcAft>
              <a:buNone/>
              <a:defRPr>
                <a:latin typeface="Helvetica Neue Light"/>
                <a:ea typeface="Helvetica Neue Light"/>
                <a:cs typeface="Helvetica Neue Light"/>
                <a:sym typeface="Helvetica Neue Light"/>
              </a:defRPr>
            </a:lvl5pPr>
            <a:lvl6pPr lvl="5" rtl="0">
              <a:spcBef>
                <a:spcPts val="0"/>
              </a:spcBef>
              <a:spcAft>
                <a:spcPts val="0"/>
              </a:spcAft>
              <a:buNone/>
              <a:defRPr>
                <a:latin typeface="Helvetica Neue Light"/>
                <a:ea typeface="Helvetica Neue Light"/>
                <a:cs typeface="Helvetica Neue Light"/>
                <a:sym typeface="Helvetica Neue Light"/>
              </a:defRPr>
            </a:lvl6pPr>
            <a:lvl7pPr lvl="6" rtl="0">
              <a:spcBef>
                <a:spcPts val="0"/>
              </a:spcBef>
              <a:spcAft>
                <a:spcPts val="0"/>
              </a:spcAft>
              <a:buNone/>
              <a:defRPr>
                <a:latin typeface="Helvetica Neue Light"/>
                <a:ea typeface="Helvetica Neue Light"/>
                <a:cs typeface="Helvetica Neue Light"/>
                <a:sym typeface="Helvetica Neue Light"/>
              </a:defRPr>
            </a:lvl7pPr>
            <a:lvl8pPr lvl="7" rtl="0">
              <a:spcBef>
                <a:spcPts val="0"/>
              </a:spcBef>
              <a:spcAft>
                <a:spcPts val="0"/>
              </a:spcAft>
              <a:buNone/>
              <a:defRPr>
                <a:latin typeface="Helvetica Neue Light"/>
                <a:ea typeface="Helvetica Neue Light"/>
                <a:cs typeface="Helvetica Neue Light"/>
                <a:sym typeface="Helvetica Neue Light"/>
              </a:defRPr>
            </a:lvl8pPr>
            <a:lvl9pPr lvl="8" rtl="0">
              <a:spcBef>
                <a:spcPts val="0"/>
              </a:spcBef>
              <a:spcAft>
                <a:spcPts val="0"/>
              </a:spcAft>
              <a:buNone/>
              <a:defRPr>
                <a:latin typeface="Helvetica Neue Light"/>
                <a:ea typeface="Helvetica Neue Light"/>
                <a:cs typeface="Helvetica Neue Light"/>
                <a:sym typeface="Helvetica Neue Light"/>
              </a:defRPr>
            </a:lvl9pPr>
          </a:lstStyle>
          <a:p/>
        </p:txBody>
      </p:sp>
      <p:pic>
        <p:nvPicPr>
          <p:cNvPr id="78" name="Google Shape;78;p13"/>
          <p:cNvPicPr preferRelativeResize="0"/>
          <p:nvPr/>
        </p:nvPicPr>
        <p:blipFill rotWithShape="1">
          <a:blip r:embed="rId3">
            <a:alphaModFix/>
          </a:blip>
          <a:srcRect b="22525" l="0" r="0" t="25320"/>
          <a:stretch/>
        </p:blipFill>
        <p:spPr>
          <a:xfrm>
            <a:off x="3752178" y="728000"/>
            <a:ext cx="8163375" cy="4257600"/>
          </a:xfrm>
          <a:prstGeom prst="rect">
            <a:avLst/>
          </a:prstGeom>
          <a:noFill/>
          <a:ln>
            <a:noFill/>
          </a:ln>
        </p:spPr>
      </p:pic>
      <p:sp>
        <p:nvSpPr>
          <p:cNvPr id="79" name="Google Shape;79;p13"/>
          <p:cNvSpPr txBox="1"/>
          <p:nvPr>
            <p:ph idx="1" type="body"/>
          </p:nvPr>
        </p:nvSpPr>
        <p:spPr>
          <a:xfrm>
            <a:off x="457200" y="1028700"/>
            <a:ext cx="3750900" cy="3474900"/>
          </a:xfrm>
          <a:prstGeom prst="rect">
            <a:avLst/>
          </a:prstGeom>
          <a:noFill/>
        </p:spPr>
        <p:txBody>
          <a:bodyPr anchorCtr="0" anchor="t" bIns="91425" lIns="0" spcFirstLastPara="1" rIns="0" wrap="square" tIns="182875">
            <a:noAutofit/>
          </a:bodyPr>
          <a:lstStyle>
            <a:lvl1pPr indent="-317500" lvl="0" marL="457200" rtl="0">
              <a:lnSpc>
                <a:spcPct val="115000"/>
              </a:lnSpc>
              <a:spcBef>
                <a:spcPts val="0"/>
              </a:spcBef>
              <a:spcAft>
                <a:spcPts val="0"/>
              </a:spcAft>
              <a:buSzPts val="1400"/>
              <a:buFont typeface="Helvetica Neue Light"/>
              <a:buChar char="●"/>
              <a:defRPr>
                <a:latin typeface="Helvetica Neue Light"/>
                <a:ea typeface="Helvetica Neue Light"/>
                <a:cs typeface="Helvetica Neue Light"/>
                <a:sym typeface="Helvetica Neue Light"/>
              </a:defRPr>
            </a:lvl1pPr>
            <a:lvl2pPr indent="-317500" lvl="1" marL="914400" rtl="0">
              <a:lnSpc>
                <a:spcPct val="115000"/>
              </a:lnSpc>
              <a:spcBef>
                <a:spcPts val="600"/>
              </a:spcBef>
              <a:spcAft>
                <a:spcPts val="0"/>
              </a:spcAft>
              <a:buSzPts val="1400"/>
              <a:buFont typeface="Helvetica Neue Light"/>
              <a:buChar char="○"/>
              <a:defRPr>
                <a:latin typeface="Helvetica Neue Light"/>
                <a:ea typeface="Helvetica Neue Light"/>
                <a:cs typeface="Helvetica Neue Light"/>
                <a:sym typeface="Helvetica Neue Light"/>
              </a:defRPr>
            </a:lvl2pPr>
            <a:lvl3pPr indent="-317500" lvl="2" marL="1371600" rtl="0">
              <a:lnSpc>
                <a:spcPct val="115000"/>
              </a:lnSpc>
              <a:spcBef>
                <a:spcPts val="600"/>
              </a:spcBef>
              <a:spcAft>
                <a:spcPts val="0"/>
              </a:spcAft>
              <a:buSzPts val="1400"/>
              <a:buFont typeface="Helvetica Neue Light"/>
              <a:buChar char="■"/>
              <a:defRPr>
                <a:latin typeface="Helvetica Neue Light"/>
                <a:ea typeface="Helvetica Neue Light"/>
                <a:cs typeface="Helvetica Neue Light"/>
                <a:sym typeface="Helvetica Neue Light"/>
              </a:defRPr>
            </a:lvl3pPr>
            <a:lvl4pPr indent="-317500" lvl="3" marL="1828800" rtl="0">
              <a:lnSpc>
                <a:spcPct val="115000"/>
              </a:lnSpc>
              <a:spcBef>
                <a:spcPts val="600"/>
              </a:spcBef>
              <a:spcAft>
                <a:spcPts val="0"/>
              </a:spcAft>
              <a:buSzPts val="1400"/>
              <a:buFont typeface="Helvetica Neue Light"/>
              <a:buChar char="●"/>
              <a:defRPr>
                <a:latin typeface="Helvetica Neue Light"/>
                <a:ea typeface="Helvetica Neue Light"/>
                <a:cs typeface="Helvetica Neue Light"/>
                <a:sym typeface="Helvetica Neue Light"/>
              </a:defRPr>
            </a:lvl4pPr>
            <a:lvl5pPr indent="-317500" lvl="4" marL="2286000" rtl="0">
              <a:lnSpc>
                <a:spcPct val="115000"/>
              </a:lnSpc>
              <a:spcBef>
                <a:spcPts val="600"/>
              </a:spcBef>
              <a:spcAft>
                <a:spcPts val="0"/>
              </a:spcAft>
              <a:buSzPts val="1400"/>
              <a:buFont typeface="Helvetica Neue Light"/>
              <a:buChar char="○"/>
              <a:defRPr>
                <a:latin typeface="Helvetica Neue Light"/>
                <a:ea typeface="Helvetica Neue Light"/>
                <a:cs typeface="Helvetica Neue Light"/>
                <a:sym typeface="Helvetica Neue Light"/>
              </a:defRPr>
            </a:lvl5pPr>
            <a:lvl6pPr indent="-317500" lvl="5" marL="2743200" rtl="0">
              <a:lnSpc>
                <a:spcPct val="115000"/>
              </a:lnSpc>
              <a:spcBef>
                <a:spcPts val="600"/>
              </a:spcBef>
              <a:spcAft>
                <a:spcPts val="0"/>
              </a:spcAft>
              <a:buSzPts val="1400"/>
              <a:buFont typeface="Helvetica Neue Light"/>
              <a:buChar char="■"/>
              <a:defRPr>
                <a:latin typeface="Helvetica Neue Light"/>
                <a:ea typeface="Helvetica Neue Light"/>
                <a:cs typeface="Helvetica Neue Light"/>
                <a:sym typeface="Helvetica Neue Light"/>
              </a:defRPr>
            </a:lvl6pPr>
            <a:lvl7pPr indent="-317500" lvl="6" marL="3200400" rtl="0">
              <a:lnSpc>
                <a:spcPct val="115000"/>
              </a:lnSpc>
              <a:spcBef>
                <a:spcPts val="600"/>
              </a:spcBef>
              <a:spcAft>
                <a:spcPts val="0"/>
              </a:spcAft>
              <a:buSzPts val="1400"/>
              <a:buFont typeface="Helvetica Neue Light"/>
              <a:buChar char="●"/>
              <a:defRPr>
                <a:latin typeface="Helvetica Neue Light"/>
                <a:ea typeface="Helvetica Neue Light"/>
                <a:cs typeface="Helvetica Neue Light"/>
                <a:sym typeface="Helvetica Neue Light"/>
              </a:defRPr>
            </a:lvl7pPr>
            <a:lvl8pPr indent="-317500" lvl="7" marL="3657600" rtl="0">
              <a:lnSpc>
                <a:spcPct val="115000"/>
              </a:lnSpc>
              <a:spcBef>
                <a:spcPts val="600"/>
              </a:spcBef>
              <a:spcAft>
                <a:spcPts val="0"/>
              </a:spcAft>
              <a:buSzPts val="1400"/>
              <a:buFont typeface="Helvetica Neue Light"/>
              <a:buChar char="○"/>
              <a:defRPr>
                <a:latin typeface="Helvetica Neue Light"/>
                <a:ea typeface="Helvetica Neue Light"/>
                <a:cs typeface="Helvetica Neue Light"/>
                <a:sym typeface="Helvetica Neue Light"/>
              </a:defRPr>
            </a:lvl8pPr>
            <a:lvl9pPr indent="-317500" lvl="8" marL="4114800" rtl="0">
              <a:lnSpc>
                <a:spcPct val="115000"/>
              </a:lnSpc>
              <a:spcBef>
                <a:spcPts val="600"/>
              </a:spcBef>
              <a:spcAft>
                <a:spcPts val="600"/>
              </a:spcAft>
              <a:buSzPts val="1400"/>
              <a:buFont typeface="Helvetica Neue Light"/>
              <a:buChar char="■"/>
              <a:defRPr>
                <a:latin typeface="Helvetica Neue Light"/>
                <a:ea typeface="Helvetica Neue Light"/>
                <a:cs typeface="Helvetica Neue Light"/>
                <a:sym typeface="Helvetica Neue Light"/>
              </a:defRPr>
            </a:lvl9pPr>
          </a:lstStyle>
          <a:p/>
        </p:txBody>
      </p:sp>
      <p:pic>
        <p:nvPicPr>
          <p:cNvPr id="80" name="Google Shape;80;p13"/>
          <p:cNvPicPr preferRelativeResize="0"/>
          <p:nvPr/>
        </p:nvPicPr>
        <p:blipFill>
          <a:blip r:embed="rId4">
            <a:alphaModFix/>
          </a:blip>
          <a:stretch>
            <a:fillRect/>
          </a:stretch>
        </p:blipFill>
        <p:spPr>
          <a:xfrm>
            <a:off x="6684139" y="4767631"/>
            <a:ext cx="2102174" cy="290600"/>
          </a:xfrm>
          <a:prstGeom prst="rect">
            <a:avLst/>
          </a:prstGeom>
          <a:noFill/>
          <a:ln>
            <a:noFill/>
          </a:ln>
        </p:spPr>
      </p:pic>
      <p:pic>
        <p:nvPicPr>
          <p:cNvPr id="81" name="Google Shape;81;p13"/>
          <p:cNvPicPr preferRelativeResize="0"/>
          <p:nvPr/>
        </p:nvPicPr>
        <p:blipFill>
          <a:blip r:embed="rId5">
            <a:alphaModFix/>
          </a:blip>
          <a:stretch>
            <a:fillRect/>
          </a:stretch>
        </p:blipFill>
        <p:spPr>
          <a:xfrm>
            <a:off x="411480" y="4771720"/>
            <a:ext cx="1482298" cy="262824"/>
          </a:xfrm>
          <a:prstGeom prst="rect">
            <a:avLst/>
          </a:prstGeom>
          <a:noFill/>
          <a:ln>
            <a:noFill/>
          </a:ln>
        </p:spPr>
      </p:pic>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 screen_2">
  <p:cSld name="SECTION_HEADER_8_1_1_1_1">
    <p:bg>
      <p:bgPr>
        <a:blipFill>
          <a:blip r:embed="rId2">
            <a:alphaModFix/>
          </a:blip>
          <a:stretch>
            <a:fillRect/>
          </a:stretch>
        </a:blipFill>
      </p:bgPr>
    </p:bg>
    <p:spTree>
      <p:nvGrpSpPr>
        <p:cNvPr id="82" name="Shape 82"/>
        <p:cNvGrpSpPr/>
        <p:nvPr/>
      </p:nvGrpSpPr>
      <p:grpSpPr>
        <a:xfrm>
          <a:off x="0" y="0"/>
          <a:ext cx="0" cy="0"/>
          <a:chOff x="0" y="0"/>
          <a:chExt cx="0" cy="0"/>
        </a:xfrm>
      </p:grpSpPr>
      <p:sp>
        <p:nvSpPr>
          <p:cNvPr id="83" name="Google Shape;83;p14"/>
          <p:cNvSpPr txBox="1"/>
          <p:nvPr>
            <p:ph type="title"/>
          </p:nvPr>
        </p:nvSpPr>
        <p:spPr>
          <a:xfrm>
            <a:off x="457200" y="313800"/>
            <a:ext cx="8229600" cy="333900"/>
          </a:xfrm>
          <a:prstGeom prst="rect">
            <a:avLst/>
          </a:prstGeom>
          <a:noFill/>
        </p:spPr>
        <p:txBody>
          <a:bodyPr anchorCtr="0" anchor="t" bIns="0" lIns="0" spcFirstLastPara="1" rIns="0" wrap="square" tIns="0">
            <a:noAutofit/>
          </a:bodyPr>
          <a:lstStyle>
            <a:lvl1pPr lvl="0" rtl="0">
              <a:spcBef>
                <a:spcPts val="0"/>
              </a:spcBef>
              <a:spcAft>
                <a:spcPts val="0"/>
              </a:spcAft>
              <a:buNone/>
              <a:defRPr sz="2400">
                <a:latin typeface="Helvetica Neue Light"/>
                <a:ea typeface="Helvetica Neue Light"/>
                <a:cs typeface="Helvetica Neue Light"/>
                <a:sym typeface="Helvetica Neue Light"/>
              </a:defRPr>
            </a:lvl1pPr>
            <a:lvl2pPr lvl="1" rtl="0">
              <a:spcBef>
                <a:spcPts val="0"/>
              </a:spcBef>
              <a:spcAft>
                <a:spcPts val="0"/>
              </a:spcAft>
              <a:buNone/>
              <a:defRPr>
                <a:latin typeface="Helvetica Neue Light"/>
                <a:ea typeface="Helvetica Neue Light"/>
                <a:cs typeface="Helvetica Neue Light"/>
                <a:sym typeface="Helvetica Neue Light"/>
              </a:defRPr>
            </a:lvl2pPr>
            <a:lvl3pPr lvl="2" rtl="0">
              <a:spcBef>
                <a:spcPts val="0"/>
              </a:spcBef>
              <a:spcAft>
                <a:spcPts val="0"/>
              </a:spcAft>
              <a:buNone/>
              <a:defRPr>
                <a:latin typeface="Helvetica Neue Light"/>
                <a:ea typeface="Helvetica Neue Light"/>
                <a:cs typeface="Helvetica Neue Light"/>
                <a:sym typeface="Helvetica Neue Light"/>
              </a:defRPr>
            </a:lvl3pPr>
            <a:lvl4pPr lvl="3" rtl="0">
              <a:spcBef>
                <a:spcPts val="0"/>
              </a:spcBef>
              <a:spcAft>
                <a:spcPts val="0"/>
              </a:spcAft>
              <a:buNone/>
              <a:defRPr>
                <a:latin typeface="Helvetica Neue Light"/>
                <a:ea typeface="Helvetica Neue Light"/>
                <a:cs typeface="Helvetica Neue Light"/>
                <a:sym typeface="Helvetica Neue Light"/>
              </a:defRPr>
            </a:lvl4pPr>
            <a:lvl5pPr lvl="4" rtl="0">
              <a:spcBef>
                <a:spcPts val="0"/>
              </a:spcBef>
              <a:spcAft>
                <a:spcPts val="0"/>
              </a:spcAft>
              <a:buNone/>
              <a:defRPr>
                <a:latin typeface="Helvetica Neue Light"/>
                <a:ea typeface="Helvetica Neue Light"/>
                <a:cs typeface="Helvetica Neue Light"/>
                <a:sym typeface="Helvetica Neue Light"/>
              </a:defRPr>
            </a:lvl5pPr>
            <a:lvl6pPr lvl="5" rtl="0">
              <a:spcBef>
                <a:spcPts val="0"/>
              </a:spcBef>
              <a:spcAft>
                <a:spcPts val="0"/>
              </a:spcAft>
              <a:buNone/>
              <a:defRPr>
                <a:latin typeface="Helvetica Neue Light"/>
                <a:ea typeface="Helvetica Neue Light"/>
                <a:cs typeface="Helvetica Neue Light"/>
                <a:sym typeface="Helvetica Neue Light"/>
              </a:defRPr>
            </a:lvl6pPr>
            <a:lvl7pPr lvl="6" rtl="0">
              <a:spcBef>
                <a:spcPts val="0"/>
              </a:spcBef>
              <a:spcAft>
                <a:spcPts val="0"/>
              </a:spcAft>
              <a:buNone/>
              <a:defRPr>
                <a:latin typeface="Helvetica Neue Light"/>
                <a:ea typeface="Helvetica Neue Light"/>
                <a:cs typeface="Helvetica Neue Light"/>
                <a:sym typeface="Helvetica Neue Light"/>
              </a:defRPr>
            </a:lvl7pPr>
            <a:lvl8pPr lvl="7" rtl="0">
              <a:spcBef>
                <a:spcPts val="0"/>
              </a:spcBef>
              <a:spcAft>
                <a:spcPts val="0"/>
              </a:spcAft>
              <a:buNone/>
              <a:defRPr>
                <a:latin typeface="Helvetica Neue Light"/>
                <a:ea typeface="Helvetica Neue Light"/>
                <a:cs typeface="Helvetica Neue Light"/>
                <a:sym typeface="Helvetica Neue Light"/>
              </a:defRPr>
            </a:lvl8pPr>
            <a:lvl9pPr lvl="8" rtl="0">
              <a:spcBef>
                <a:spcPts val="0"/>
              </a:spcBef>
              <a:spcAft>
                <a:spcPts val="0"/>
              </a:spcAft>
              <a:buNone/>
              <a:defRPr>
                <a:latin typeface="Helvetica Neue Light"/>
                <a:ea typeface="Helvetica Neue Light"/>
                <a:cs typeface="Helvetica Neue Light"/>
                <a:sym typeface="Helvetica Neue Light"/>
              </a:defRPr>
            </a:lvl9pPr>
          </a:lstStyle>
          <a:p/>
        </p:txBody>
      </p:sp>
      <p:sp>
        <p:nvSpPr>
          <p:cNvPr id="84" name="Google Shape;84;p14"/>
          <p:cNvSpPr txBox="1"/>
          <p:nvPr>
            <p:ph idx="1" type="body"/>
          </p:nvPr>
        </p:nvSpPr>
        <p:spPr>
          <a:xfrm>
            <a:off x="457200" y="1028700"/>
            <a:ext cx="3750900" cy="3474900"/>
          </a:xfrm>
          <a:prstGeom prst="rect">
            <a:avLst/>
          </a:prstGeom>
          <a:noFill/>
        </p:spPr>
        <p:txBody>
          <a:bodyPr anchorCtr="0" anchor="t" bIns="0" lIns="0" spcFirstLastPara="1" rIns="0" wrap="square" tIns="0">
            <a:noAutofit/>
          </a:bodyPr>
          <a:lstStyle>
            <a:lvl1pPr indent="-317500" lvl="0" marL="457200" rtl="0">
              <a:lnSpc>
                <a:spcPct val="115000"/>
              </a:lnSpc>
              <a:spcBef>
                <a:spcPts val="0"/>
              </a:spcBef>
              <a:spcAft>
                <a:spcPts val="0"/>
              </a:spcAft>
              <a:buSzPts val="1400"/>
              <a:buFont typeface="Helvetica Neue Light"/>
              <a:buChar char="●"/>
              <a:defRPr>
                <a:latin typeface="Helvetica Neue Light"/>
                <a:ea typeface="Helvetica Neue Light"/>
                <a:cs typeface="Helvetica Neue Light"/>
                <a:sym typeface="Helvetica Neue Light"/>
              </a:defRPr>
            </a:lvl1pPr>
            <a:lvl2pPr indent="-317500" lvl="1" marL="914400" rtl="0">
              <a:lnSpc>
                <a:spcPct val="115000"/>
              </a:lnSpc>
              <a:spcBef>
                <a:spcPts val="600"/>
              </a:spcBef>
              <a:spcAft>
                <a:spcPts val="0"/>
              </a:spcAft>
              <a:buSzPts val="1400"/>
              <a:buFont typeface="Helvetica Neue Light"/>
              <a:buChar char="○"/>
              <a:defRPr>
                <a:latin typeface="Helvetica Neue Light"/>
                <a:ea typeface="Helvetica Neue Light"/>
                <a:cs typeface="Helvetica Neue Light"/>
                <a:sym typeface="Helvetica Neue Light"/>
              </a:defRPr>
            </a:lvl2pPr>
            <a:lvl3pPr indent="-317500" lvl="2" marL="1371600" rtl="0">
              <a:lnSpc>
                <a:spcPct val="115000"/>
              </a:lnSpc>
              <a:spcBef>
                <a:spcPts val="600"/>
              </a:spcBef>
              <a:spcAft>
                <a:spcPts val="0"/>
              </a:spcAft>
              <a:buSzPts val="1400"/>
              <a:buFont typeface="Helvetica Neue Light"/>
              <a:buChar char="■"/>
              <a:defRPr>
                <a:latin typeface="Helvetica Neue Light"/>
                <a:ea typeface="Helvetica Neue Light"/>
                <a:cs typeface="Helvetica Neue Light"/>
                <a:sym typeface="Helvetica Neue Light"/>
              </a:defRPr>
            </a:lvl3pPr>
            <a:lvl4pPr indent="-317500" lvl="3" marL="1828800" rtl="0">
              <a:lnSpc>
                <a:spcPct val="115000"/>
              </a:lnSpc>
              <a:spcBef>
                <a:spcPts val="600"/>
              </a:spcBef>
              <a:spcAft>
                <a:spcPts val="0"/>
              </a:spcAft>
              <a:buSzPts val="1400"/>
              <a:buFont typeface="Helvetica Neue Light"/>
              <a:buChar char="●"/>
              <a:defRPr>
                <a:latin typeface="Helvetica Neue Light"/>
                <a:ea typeface="Helvetica Neue Light"/>
                <a:cs typeface="Helvetica Neue Light"/>
                <a:sym typeface="Helvetica Neue Light"/>
              </a:defRPr>
            </a:lvl4pPr>
            <a:lvl5pPr indent="-317500" lvl="4" marL="2286000" rtl="0">
              <a:lnSpc>
                <a:spcPct val="115000"/>
              </a:lnSpc>
              <a:spcBef>
                <a:spcPts val="600"/>
              </a:spcBef>
              <a:spcAft>
                <a:spcPts val="0"/>
              </a:spcAft>
              <a:buSzPts val="1400"/>
              <a:buFont typeface="Helvetica Neue Light"/>
              <a:buChar char="○"/>
              <a:defRPr>
                <a:latin typeface="Helvetica Neue Light"/>
                <a:ea typeface="Helvetica Neue Light"/>
                <a:cs typeface="Helvetica Neue Light"/>
                <a:sym typeface="Helvetica Neue Light"/>
              </a:defRPr>
            </a:lvl5pPr>
            <a:lvl6pPr indent="-317500" lvl="5" marL="2743200" rtl="0">
              <a:lnSpc>
                <a:spcPct val="115000"/>
              </a:lnSpc>
              <a:spcBef>
                <a:spcPts val="600"/>
              </a:spcBef>
              <a:spcAft>
                <a:spcPts val="0"/>
              </a:spcAft>
              <a:buSzPts val="1400"/>
              <a:buFont typeface="Helvetica Neue Light"/>
              <a:buChar char="■"/>
              <a:defRPr>
                <a:latin typeface="Helvetica Neue Light"/>
                <a:ea typeface="Helvetica Neue Light"/>
                <a:cs typeface="Helvetica Neue Light"/>
                <a:sym typeface="Helvetica Neue Light"/>
              </a:defRPr>
            </a:lvl6pPr>
            <a:lvl7pPr indent="-317500" lvl="6" marL="3200400" rtl="0">
              <a:lnSpc>
                <a:spcPct val="115000"/>
              </a:lnSpc>
              <a:spcBef>
                <a:spcPts val="600"/>
              </a:spcBef>
              <a:spcAft>
                <a:spcPts val="0"/>
              </a:spcAft>
              <a:buSzPts val="1400"/>
              <a:buFont typeface="Helvetica Neue Light"/>
              <a:buChar char="●"/>
              <a:defRPr>
                <a:latin typeface="Helvetica Neue Light"/>
                <a:ea typeface="Helvetica Neue Light"/>
                <a:cs typeface="Helvetica Neue Light"/>
                <a:sym typeface="Helvetica Neue Light"/>
              </a:defRPr>
            </a:lvl7pPr>
            <a:lvl8pPr indent="-317500" lvl="7" marL="3657600" rtl="0">
              <a:lnSpc>
                <a:spcPct val="115000"/>
              </a:lnSpc>
              <a:spcBef>
                <a:spcPts val="600"/>
              </a:spcBef>
              <a:spcAft>
                <a:spcPts val="0"/>
              </a:spcAft>
              <a:buSzPts val="1400"/>
              <a:buFont typeface="Helvetica Neue Light"/>
              <a:buChar char="○"/>
              <a:defRPr>
                <a:latin typeface="Helvetica Neue Light"/>
                <a:ea typeface="Helvetica Neue Light"/>
                <a:cs typeface="Helvetica Neue Light"/>
                <a:sym typeface="Helvetica Neue Light"/>
              </a:defRPr>
            </a:lvl8pPr>
            <a:lvl9pPr indent="-317500" lvl="8" marL="4114800" rtl="0">
              <a:lnSpc>
                <a:spcPct val="115000"/>
              </a:lnSpc>
              <a:spcBef>
                <a:spcPts val="600"/>
              </a:spcBef>
              <a:spcAft>
                <a:spcPts val="600"/>
              </a:spcAft>
              <a:buSzPts val="1400"/>
              <a:buFont typeface="Helvetica Neue Light"/>
              <a:buChar char="■"/>
              <a:defRPr>
                <a:latin typeface="Helvetica Neue Light"/>
                <a:ea typeface="Helvetica Neue Light"/>
                <a:cs typeface="Helvetica Neue Light"/>
                <a:sym typeface="Helvetica Neue Light"/>
              </a:defRPr>
            </a:lvl9pPr>
          </a:lstStyle>
          <a:p/>
        </p:txBody>
      </p:sp>
      <p:pic>
        <p:nvPicPr>
          <p:cNvPr id="85" name="Google Shape;85;p14"/>
          <p:cNvPicPr preferRelativeResize="0"/>
          <p:nvPr/>
        </p:nvPicPr>
        <p:blipFill>
          <a:blip r:embed="rId3">
            <a:alphaModFix/>
          </a:blip>
          <a:stretch>
            <a:fillRect/>
          </a:stretch>
        </p:blipFill>
        <p:spPr>
          <a:xfrm>
            <a:off x="4233658" y="747697"/>
            <a:ext cx="6202797" cy="4242777"/>
          </a:xfrm>
          <a:prstGeom prst="rect">
            <a:avLst/>
          </a:prstGeom>
          <a:noFill/>
          <a:ln>
            <a:noFill/>
          </a:ln>
        </p:spPr>
      </p:pic>
      <p:pic>
        <p:nvPicPr>
          <p:cNvPr id="86" name="Google Shape;86;p14"/>
          <p:cNvPicPr preferRelativeResize="0"/>
          <p:nvPr/>
        </p:nvPicPr>
        <p:blipFill>
          <a:blip r:embed="rId4">
            <a:alphaModFix/>
          </a:blip>
          <a:stretch>
            <a:fillRect/>
          </a:stretch>
        </p:blipFill>
        <p:spPr>
          <a:xfrm>
            <a:off x="6684139" y="4767631"/>
            <a:ext cx="2102174" cy="290600"/>
          </a:xfrm>
          <a:prstGeom prst="rect">
            <a:avLst/>
          </a:prstGeom>
          <a:noFill/>
          <a:ln>
            <a:noFill/>
          </a:ln>
        </p:spPr>
      </p:pic>
      <p:pic>
        <p:nvPicPr>
          <p:cNvPr id="87" name="Google Shape;87;p14"/>
          <p:cNvPicPr preferRelativeResize="0"/>
          <p:nvPr/>
        </p:nvPicPr>
        <p:blipFill>
          <a:blip r:embed="rId5">
            <a:alphaModFix/>
          </a:blip>
          <a:stretch>
            <a:fillRect/>
          </a:stretch>
        </p:blipFill>
        <p:spPr>
          <a:xfrm>
            <a:off x="411480" y="4771720"/>
            <a:ext cx="1482298" cy="262824"/>
          </a:xfrm>
          <a:prstGeom prst="rect">
            <a:avLst/>
          </a:prstGeom>
          <a:noFill/>
          <a:ln>
            <a:noFill/>
          </a:ln>
        </p:spPr>
      </p:pic>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ustom_1">
  <p:cSld name="CUSTOM_4">
    <p:bg>
      <p:bgPr>
        <a:noFill/>
      </p:bgPr>
    </p:bg>
    <p:spTree>
      <p:nvGrpSpPr>
        <p:cNvPr id="88" name="Shape 88"/>
        <p:cNvGrpSpPr/>
        <p:nvPr/>
      </p:nvGrpSpPr>
      <p:grpSpPr>
        <a:xfrm>
          <a:off x="0" y="0"/>
          <a:ext cx="0" cy="0"/>
          <a:chOff x="0" y="0"/>
          <a:chExt cx="0" cy="0"/>
        </a:xfrm>
      </p:grpSpPr>
      <p:pic>
        <p:nvPicPr>
          <p:cNvPr id="89" name="Google Shape;89;p15"/>
          <p:cNvPicPr preferRelativeResize="0"/>
          <p:nvPr/>
        </p:nvPicPr>
        <p:blipFill>
          <a:blip r:embed="rId2">
            <a:alphaModFix/>
          </a:blip>
          <a:stretch>
            <a:fillRect/>
          </a:stretch>
        </p:blipFill>
        <p:spPr>
          <a:xfrm>
            <a:off x="2022750" y="1928735"/>
            <a:ext cx="1955870" cy="1724181"/>
          </a:xfrm>
          <a:prstGeom prst="rect">
            <a:avLst/>
          </a:prstGeom>
          <a:noFill/>
          <a:ln>
            <a:noFill/>
          </a:ln>
        </p:spPr>
      </p:pic>
      <p:pic>
        <p:nvPicPr>
          <p:cNvPr id="90" name="Google Shape;90;p15"/>
          <p:cNvPicPr preferRelativeResize="0"/>
          <p:nvPr/>
        </p:nvPicPr>
        <p:blipFill>
          <a:blip r:embed="rId2">
            <a:alphaModFix/>
          </a:blip>
          <a:stretch>
            <a:fillRect/>
          </a:stretch>
        </p:blipFill>
        <p:spPr>
          <a:xfrm>
            <a:off x="3595841" y="1029248"/>
            <a:ext cx="1955870" cy="1724181"/>
          </a:xfrm>
          <a:prstGeom prst="rect">
            <a:avLst/>
          </a:prstGeom>
          <a:noFill/>
          <a:ln>
            <a:noFill/>
          </a:ln>
        </p:spPr>
      </p:pic>
      <p:pic>
        <p:nvPicPr>
          <p:cNvPr id="91" name="Google Shape;91;p15"/>
          <p:cNvPicPr preferRelativeResize="0"/>
          <p:nvPr/>
        </p:nvPicPr>
        <p:blipFill>
          <a:blip r:embed="rId2">
            <a:alphaModFix/>
          </a:blip>
          <a:stretch>
            <a:fillRect/>
          </a:stretch>
        </p:blipFill>
        <p:spPr>
          <a:xfrm>
            <a:off x="3585857" y="2827162"/>
            <a:ext cx="1955870" cy="1724181"/>
          </a:xfrm>
          <a:prstGeom prst="rect">
            <a:avLst/>
          </a:prstGeom>
          <a:noFill/>
          <a:ln>
            <a:noFill/>
          </a:ln>
        </p:spPr>
      </p:pic>
      <p:pic>
        <p:nvPicPr>
          <p:cNvPr id="92" name="Google Shape;92;p15"/>
          <p:cNvPicPr preferRelativeResize="0"/>
          <p:nvPr/>
        </p:nvPicPr>
        <p:blipFill>
          <a:blip r:embed="rId2">
            <a:alphaModFix/>
          </a:blip>
          <a:stretch>
            <a:fillRect/>
          </a:stretch>
        </p:blipFill>
        <p:spPr>
          <a:xfrm>
            <a:off x="5165206" y="1928735"/>
            <a:ext cx="1955870" cy="1724181"/>
          </a:xfrm>
          <a:prstGeom prst="rect">
            <a:avLst/>
          </a:prstGeom>
          <a:noFill/>
          <a:ln>
            <a:noFill/>
          </a:ln>
        </p:spPr>
      </p:pic>
      <p:pic>
        <p:nvPicPr>
          <p:cNvPr id="93" name="Google Shape;93;p15"/>
          <p:cNvPicPr preferRelativeResize="0"/>
          <p:nvPr/>
        </p:nvPicPr>
        <p:blipFill>
          <a:blip r:embed="rId2">
            <a:alphaModFix/>
          </a:blip>
          <a:stretch>
            <a:fillRect/>
          </a:stretch>
        </p:blipFill>
        <p:spPr>
          <a:xfrm>
            <a:off x="6730931" y="1029248"/>
            <a:ext cx="1955870" cy="1724181"/>
          </a:xfrm>
          <a:prstGeom prst="rect">
            <a:avLst/>
          </a:prstGeom>
          <a:noFill/>
          <a:ln>
            <a:noFill/>
          </a:ln>
        </p:spPr>
      </p:pic>
      <p:pic>
        <p:nvPicPr>
          <p:cNvPr id="94" name="Google Shape;94;p15"/>
          <p:cNvPicPr preferRelativeResize="0"/>
          <p:nvPr/>
        </p:nvPicPr>
        <p:blipFill>
          <a:blip r:embed="rId2">
            <a:alphaModFix/>
          </a:blip>
          <a:stretch>
            <a:fillRect/>
          </a:stretch>
        </p:blipFill>
        <p:spPr>
          <a:xfrm>
            <a:off x="6730931" y="2827162"/>
            <a:ext cx="1955870" cy="1724181"/>
          </a:xfrm>
          <a:prstGeom prst="rect">
            <a:avLst/>
          </a:prstGeom>
          <a:noFill/>
          <a:ln>
            <a:noFill/>
          </a:ln>
        </p:spPr>
      </p:pic>
      <p:pic>
        <p:nvPicPr>
          <p:cNvPr id="95" name="Google Shape;95;p15"/>
          <p:cNvPicPr preferRelativeResize="0"/>
          <p:nvPr/>
        </p:nvPicPr>
        <p:blipFill>
          <a:blip r:embed="rId2">
            <a:alphaModFix/>
          </a:blip>
          <a:stretch>
            <a:fillRect/>
          </a:stretch>
        </p:blipFill>
        <p:spPr>
          <a:xfrm>
            <a:off x="454775" y="1029248"/>
            <a:ext cx="1955870" cy="1724181"/>
          </a:xfrm>
          <a:prstGeom prst="rect">
            <a:avLst/>
          </a:prstGeom>
          <a:noFill/>
          <a:ln>
            <a:noFill/>
          </a:ln>
        </p:spPr>
      </p:pic>
      <p:sp>
        <p:nvSpPr>
          <p:cNvPr id="96" name="Google Shape;96;p15"/>
          <p:cNvSpPr txBox="1"/>
          <p:nvPr>
            <p:ph idx="1" type="subTitle"/>
          </p:nvPr>
        </p:nvSpPr>
        <p:spPr>
          <a:xfrm>
            <a:off x="729328" y="1264219"/>
            <a:ext cx="1406700" cy="1254300"/>
          </a:xfrm>
          <a:prstGeom prst="rect">
            <a:avLst/>
          </a:prstGeom>
        </p:spPr>
        <p:txBody>
          <a:bodyPr anchorCtr="0" anchor="ctr" bIns="91425" lIns="0" spcFirstLastPara="1" rIns="0" wrap="square" tIns="182875">
            <a:noAutofit/>
          </a:bodyPr>
          <a:lstStyle>
            <a:lvl1pPr lvl="0" rtl="0" algn="ctr">
              <a:lnSpc>
                <a:spcPct val="115000"/>
              </a:lnSpc>
              <a:spcBef>
                <a:spcPts val="0"/>
              </a:spcBef>
              <a:spcAft>
                <a:spcPts val="0"/>
              </a:spcAft>
              <a:buNone/>
              <a:defRPr>
                <a:solidFill>
                  <a:srgbClr val="2A245C"/>
                </a:solidFill>
              </a:defRPr>
            </a:lvl1pPr>
            <a:lvl2pPr lvl="1" rtl="0">
              <a:lnSpc>
                <a:spcPct val="115000"/>
              </a:lnSpc>
              <a:spcBef>
                <a:spcPts val="600"/>
              </a:spcBef>
              <a:spcAft>
                <a:spcPts val="0"/>
              </a:spcAft>
              <a:buNone/>
              <a:defRPr>
                <a:solidFill>
                  <a:srgbClr val="2A245C"/>
                </a:solidFill>
              </a:defRPr>
            </a:lvl2pPr>
            <a:lvl3pPr lvl="2" rtl="0">
              <a:lnSpc>
                <a:spcPct val="115000"/>
              </a:lnSpc>
              <a:spcBef>
                <a:spcPts val="600"/>
              </a:spcBef>
              <a:spcAft>
                <a:spcPts val="0"/>
              </a:spcAft>
              <a:buNone/>
              <a:defRPr>
                <a:solidFill>
                  <a:srgbClr val="2A245C"/>
                </a:solidFill>
              </a:defRPr>
            </a:lvl3pPr>
            <a:lvl4pPr lvl="3" rtl="0">
              <a:lnSpc>
                <a:spcPct val="115000"/>
              </a:lnSpc>
              <a:spcBef>
                <a:spcPts val="600"/>
              </a:spcBef>
              <a:spcAft>
                <a:spcPts val="0"/>
              </a:spcAft>
              <a:buNone/>
              <a:defRPr>
                <a:solidFill>
                  <a:srgbClr val="2A245C"/>
                </a:solidFill>
              </a:defRPr>
            </a:lvl4pPr>
            <a:lvl5pPr lvl="4" rtl="0">
              <a:lnSpc>
                <a:spcPct val="115000"/>
              </a:lnSpc>
              <a:spcBef>
                <a:spcPts val="600"/>
              </a:spcBef>
              <a:spcAft>
                <a:spcPts val="0"/>
              </a:spcAft>
              <a:buNone/>
              <a:defRPr>
                <a:solidFill>
                  <a:srgbClr val="2A245C"/>
                </a:solidFill>
              </a:defRPr>
            </a:lvl5pPr>
            <a:lvl6pPr lvl="5" rtl="0">
              <a:lnSpc>
                <a:spcPct val="115000"/>
              </a:lnSpc>
              <a:spcBef>
                <a:spcPts val="600"/>
              </a:spcBef>
              <a:spcAft>
                <a:spcPts val="0"/>
              </a:spcAft>
              <a:buNone/>
              <a:defRPr>
                <a:solidFill>
                  <a:srgbClr val="2A245C"/>
                </a:solidFill>
              </a:defRPr>
            </a:lvl6pPr>
            <a:lvl7pPr lvl="6" rtl="0">
              <a:lnSpc>
                <a:spcPct val="115000"/>
              </a:lnSpc>
              <a:spcBef>
                <a:spcPts val="600"/>
              </a:spcBef>
              <a:spcAft>
                <a:spcPts val="0"/>
              </a:spcAft>
              <a:buNone/>
              <a:defRPr>
                <a:solidFill>
                  <a:srgbClr val="2A245C"/>
                </a:solidFill>
              </a:defRPr>
            </a:lvl7pPr>
            <a:lvl8pPr lvl="7" rtl="0">
              <a:lnSpc>
                <a:spcPct val="115000"/>
              </a:lnSpc>
              <a:spcBef>
                <a:spcPts val="600"/>
              </a:spcBef>
              <a:spcAft>
                <a:spcPts val="0"/>
              </a:spcAft>
              <a:buNone/>
              <a:defRPr>
                <a:solidFill>
                  <a:srgbClr val="2A245C"/>
                </a:solidFill>
              </a:defRPr>
            </a:lvl8pPr>
            <a:lvl9pPr lvl="8" rtl="0">
              <a:lnSpc>
                <a:spcPct val="115000"/>
              </a:lnSpc>
              <a:spcBef>
                <a:spcPts val="600"/>
              </a:spcBef>
              <a:spcAft>
                <a:spcPts val="600"/>
              </a:spcAft>
              <a:buNone/>
              <a:defRPr>
                <a:solidFill>
                  <a:srgbClr val="2A245C"/>
                </a:solidFill>
              </a:defRPr>
            </a:lvl9pPr>
          </a:lstStyle>
          <a:p/>
        </p:txBody>
      </p:sp>
      <p:sp>
        <p:nvSpPr>
          <p:cNvPr id="97" name="Google Shape;97;p15"/>
          <p:cNvSpPr txBox="1"/>
          <p:nvPr>
            <p:ph idx="2" type="subTitle"/>
          </p:nvPr>
        </p:nvSpPr>
        <p:spPr>
          <a:xfrm>
            <a:off x="2241724" y="2163693"/>
            <a:ext cx="1406700" cy="1254300"/>
          </a:xfrm>
          <a:prstGeom prst="rect">
            <a:avLst/>
          </a:prstGeom>
        </p:spPr>
        <p:txBody>
          <a:bodyPr anchorCtr="0" anchor="ctr" bIns="91425" lIns="0" spcFirstLastPara="1" rIns="0" wrap="square" tIns="182875">
            <a:noAutofit/>
          </a:bodyPr>
          <a:lstStyle>
            <a:lvl1pPr lvl="0" rtl="0" algn="ctr">
              <a:lnSpc>
                <a:spcPct val="115000"/>
              </a:lnSpc>
              <a:spcBef>
                <a:spcPts val="0"/>
              </a:spcBef>
              <a:spcAft>
                <a:spcPts val="0"/>
              </a:spcAft>
              <a:buNone/>
              <a:defRPr>
                <a:solidFill>
                  <a:srgbClr val="2A245C"/>
                </a:solidFill>
              </a:defRPr>
            </a:lvl1pPr>
            <a:lvl2pPr lvl="1" rtl="0">
              <a:lnSpc>
                <a:spcPct val="115000"/>
              </a:lnSpc>
              <a:spcBef>
                <a:spcPts val="600"/>
              </a:spcBef>
              <a:spcAft>
                <a:spcPts val="0"/>
              </a:spcAft>
              <a:buNone/>
              <a:defRPr>
                <a:solidFill>
                  <a:srgbClr val="2A245C"/>
                </a:solidFill>
              </a:defRPr>
            </a:lvl2pPr>
            <a:lvl3pPr lvl="2" rtl="0">
              <a:lnSpc>
                <a:spcPct val="115000"/>
              </a:lnSpc>
              <a:spcBef>
                <a:spcPts val="600"/>
              </a:spcBef>
              <a:spcAft>
                <a:spcPts val="0"/>
              </a:spcAft>
              <a:buNone/>
              <a:defRPr>
                <a:solidFill>
                  <a:srgbClr val="2A245C"/>
                </a:solidFill>
              </a:defRPr>
            </a:lvl3pPr>
            <a:lvl4pPr lvl="3" rtl="0">
              <a:lnSpc>
                <a:spcPct val="115000"/>
              </a:lnSpc>
              <a:spcBef>
                <a:spcPts val="600"/>
              </a:spcBef>
              <a:spcAft>
                <a:spcPts val="0"/>
              </a:spcAft>
              <a:buNone/>
              <a:defRPr>
                <a:solidFill>
                  <a:srgbClr val="2A245C"/>
                </a:solidFill>
              </a:defRPr>
            </a:lvl4pPr>
            <a:lvl5pPr lvl="4" rtl="0">
              <a:lnSpc>
                <a:spcPct val="115000"/>
              </a:lnSpc>
              <a:spcBef>
                <a:spcPts val="600"/>
              </a:spcBef>
              <a:spcAft>
                <a:spcPts val="0"/>
              </a:spcAft>
              <a:buNone/>
              <a:defRPr>
                <a:solidFill>
                  <a:srgbClr val="2A245C"/>
                </a:solidFill>
              </a:defRPr>
            </a:lvl5pPr>
            <a:lvl6pPr lvl="5" rtl="0">
              <a:lnSpc>
                <a:spcPct val="115000"/>
              </a:lnSpc>
              <a:spcBef>
                <a:spcPts val="600"/>
              </a:spcBef>
              <a:spcAft>
                <a:spcPts val="0"/>
              </a:spcAft>
              <a:buNone/>
              <a:defRPr>
                <a:solidFill>
                  <a:srgbClr val="2A245C"/>
                </a:solidFill>
              </a:defRPr>
            </a:lvl6pPr>
            <a:lvl7pPr lvl="6" rtl="0">
              <a:lnSpc>
                <a:spcPct val="115000"/>
              </a:lnSpc>
              <a:spcBef>
                <a:spcPts val="600"/>
              </a:spcBef>
              <a:spcAft>
                <a:spcPts val="0"/>
              </a:spcAft>
              <a:buNone/>
              <a:defRPr>
                <a:solidFill>
                  <a:srgbClr val="2A245C"/>
                </a:solidFill>
              </a:defRPr>
            </a:lvl7pPr>
            <a:lvl8pPr lvl="7" rtl="0">
              <a:lnSpc>
                <a:spcPct val="115000"/>
              </a:lnSpc>
              <a:spcBef>
                <a:spcPts val="600"/>
              </a:spcBef>
              <a:spcAft>
                <a:spcPts val="0"/>
              </a:spcAft>
              <a:buNone/>
              <a:defRPr>
                <a:solidFill>
                  <a:srgbClr val="2A245C"/>
                </a:solidFill>
              </a:defRPr>
            </a:lvl8pPr>
            <a:lvl9pPr lvl="8" rtl="0">
              <a:lnSpc>
                <a:spcPct val="115000"/>
              </a:lnSpc>
              <a:spcBef>
                <a:spcPts val="600"/>
              </a:spcBef>
              <a:spcAft>
                <a:spcPts val="600"/>
              </a:spcAft>
              <a:buNone/>
              <a:defRPr>
                <a:solidFill>
                  <a:srgbClr val="2A245C"/>
                </a:solidFill>
              </a:defRPr>
            </a:lvl9pPr>
          </a:lstStyle>
          <a:p/>
        </p:txBody>
      </p:sp>
      <p:sp>
        <p:nvSpPr>
          <p:cNvPr id="98" name="Google Shape;98;p15"/>
          <p:cNvSpPr txBox="1"/>
          <p:nvPr>
            <p:ph idx="3" type="subTitle"/>
          </p:nvPr>
        </p:nvSpPr>
        <p:spPr>
          <a:xfrm>
            <a:off x="3840029" y="1296766"/>
            <a:ext cx="1406700" cy="1254300"/>
          </a:xfrm>
          <a:prstGeom prst="rect">
            <a:avLst/>
          </a:prstGeom>
        </p:spPr>
        <p:txBody>
          <a:bodyPr anchorCtr="0" anchor="ctr" bIns="91425" lIns="0" spcFirstLastPara="1" rIns="0" wrap="square" tIns="182875">
            <a:noAutofit/>
          </a:bodyPr>
          <a:lstStyle>
            <a:lvl1pPr lvl="0" rtl="0" algn="ctr">
              <a:lnSpc>
                <a:spcPct val="115000"/>
              </a:lnSpc>
              <a:spcBef>
                <a:spcPts val="0"/>
              </a:spcBef>
              <a:spcAft>
                <a:spcPts val="0"/>
              </a:spcAft>
              <a:buNone/>
              <a:defRPr>
                <a:solidFill>
                  <a:srgbClr val="2A245C"/>
                </a:solidFill>
              </a:defRPr>
            </a:lvl1pPr>
            <a:lvl2pPr lvl="1" rtl="0">
              <a:lnSpc>
                <a:spcPct val="115000"/>
              </a:lnSpc>
              <a:spcBef>
                <a:spcPts val="600"/>
              </a:spcBef>
              <a:spcAft>
                <a:spcPts val="0"/>
              </a:spcAft>
              <a:buNone/>
              <a:defRPr>
                <a:solidFill>
                  <a:srgbClr val="2A245C"/>
                </a:solidFill>
              </a:defRPr>
            </a:lvl2pPr>
            <a:lvl3pPr lvl="2" rtl="0">
              <a:lnSpc>
                <a:spcPct val="115000"/>
              </a:lnSpc>
              <a:spcBef>
                <a:spcPts val="600"/>
              </a:spcBef>
              <a:spcAft>
                <a:spcPts val="0"/>
              </a:spcAft>
              <a:buNone/>
              <a:defRPr>
                <a:solidFill>
                  <a:srgbClr val="2A245C"/>
                </a:solidFill>
              </a:defRPr>
            </a:lvl3pPr>
            <a:lvl4pPr lvl="3" rtl="0">
              <a:lnSpc>
                <a:spcPct val="115000"/>
              </a:lnSpc>
              <a:spcBef>
                <a:spcPts val="600"/>
              </a:spcBef>
              <a:spcAft>
                <a:spcPts val="0"/>
              </a:spcAft>
              <a:buNone/>
              <a:defRPr>
                <a:solidFill>
                  <a:srgbClr val="2A245C"/>
                </a:solidFill>
              </a:defRPr>
            </a:lvl4pPr>
            <a:lvl5pPr lvl="4" rtl="0">
              <a:lnSpc>
                <a:spcPct val="115000"/>
              </a:lnSpc>
              <a:spcBef>
                <a:spcPts val="600"/>
              </a:spcBef>
              <a:spcAft>
                <a:spcPts val="0"/>
              </a:spcAft>
              <a:buNone/>
              <a:defRPr>
                <a:solidFill>
                  <a:srgbClr val="2A245C"/>
                </a:solidFill>
              </a:defRPr>
            </a:lvl5pPr>
            <a:lvl6pPr lvl="5" rtl="0">
              <a:lnSpc>
                <a:spcPct val="115000"/>
              </a:lnSpc>
              <a:spcBef>
                <a:spcPts val="600"/>
              </a:spcBef>
              <a:spcAft>
                <a:spcPts val="0"/>
              </a:spcAft>
              <a:buNone/>
              <a:defRPr>
                <a:solidFill>
                  <a:srgbClr val="2A245C"/>
                </a:solidFill>
              </a:defRPr>
            </a:lvl6pPr>
            <a:lvl7pPr lvl="6" rtl="0">
              <a:lnSpc>
                <a:spcPct val="115000"/>
              </a:lnSpc>
              <a:spcBef>
                <a:spcPts val="600"/>
              </a:spcBef>
              <a:spcAft>
                <a:spcPts val="0"/>
              </a:spcAft>
              <a:buNone/>
              <a:defRPr>
                <a:solidFill>
                  <a:srgbClr val="2A245C"/>
                </a:solidFill>
              </a:defRPr>
            </a:lvl7pPr>
            <a:lvl8pPr lvl="7" rtl="0">
              <a:lnSpc>
                <a:spcPct val="115000"/>
              </a:lnSpc>
              <a:spcBef>
                <a:spcPts val="600"/>
              </a:spcBef>
              <a:spcAft>
                <a:spcPts val="0"/>
              </a:spcAft>
              <a:buNone/>
              <a:defRPr>
                <a:solidFill>
                  <a:srgbClr val="2A245C"/>
                </a:solidFill>
              </a:defRPr>
            </a:lvl8pPr>
            <a:lvl9pPr lvl="8" rtl="0">
              <a:lnSpc>
                <a:spcPct val="115000"/>
              </a:lnSpc>
              <a:spcBef>
                <a:spcPts val="600"/>
              </a:spcBef>
              <a:spcAft>
                <a:spcPts val="600"/>
              </a:spcAft>
              <a:buNone/>
              <a:defRPr>
                <a:solidFill>
                  <a:srgbClr val="2A245C"/>
                </a:solidFill>
              </a:defRPr>
            </a:lvl9pPr>
          </a:lstStyle>
          <a:p/>
        </p:txBody>
      </p:sp>
      <p:sp>
        <p:nvSpPr>
          <p:cNvPr id="99" name="Google Shape;99;p15"/>
          <p:cNvSpPr txBox="1"/>
          <p:nvPr>
            <p:ph idx="4" type="subTitle"/>
          </p:nvPr>
        </p:nvSpPr>
        <p:spPr>
          <a:xfrm>
            <a:off x="3840016" y="3055313"/>
            <a:ext cx="1406700" cy="1254300"/>
          </a:xfrm>
          <a:prstGeom prst="rect">
            <a:avLst/>
          </a:prstGeom>
        </p:spPr>
        <p:txBody>
          <a:bodyPr anchorCtr="0" anchor="ctr" bIns="91425" lIns="0" spcFirstLastPara="1" rIns="0" wrap="square" tIns="182875">
            <a:noAutofit/>
          </a:bodyPr>
          <a:lstStyle>
            <a:lvl1pPr lvl="0" rtl="0" algn="ctr">
              <a:lnSpc>
                <a:spcPct val="115000"/>
              </a:lnSpc>
              <a:spcBef>
                <a:spcPts val="0"/>
              </a:spcBef>
              <a:spcAft>
                <a:spcPts val="0"/>
              </a:spcAft>
              <a:buNone/>
              <a:defRPr>
                <a:solidFill>
                  <a:srgbClr val="2A245C"/>
                </a:solidFill>
              </a:defRPr>
            </a:lvl1pPr>
            <a:lvl2pPr lvl="1" rtl="0">
              <a:lnSpc>
                <a:spcPct val="115000"/>
              </a:lnSpc>
              <a:spcBef>
                <a:spcPts val="600"/>
              </a:spcBef>
              <a:spcAft>
                <a:spcPts val="0"/>
              </a:spcAft>
              <a:buNone/>
              <a:defRPr>
                <a:solidFill>
                  <a:srgbClr val="2A245C"/>
                </a:solidFill>
              </a:defRPr>
            </a:lvl2pPr>
            <a:lvl3pPr lvl="2" rtl="0">
              <a:lnSpc>
                <a:spcPct val="115000"/>
              </a:lnSpc>
              <a:spcBef>
                <a:spcPts val="600"/>
              </a:spcBef>
              <a:spcAft>
                <a:spcPts val="0"/>
              </a:spcAft>
              <a:buNone/>
              <a:defRPr>
                <a:solidFill>
                  <a:srgbClr val="2A245C"/>
                </a:solidFill>
              </a:defRPr>
            </a:lvl3pPr>
            <a:lvl4pPr lvl="3" rtl="0">
              <a:lnSpc>
                <a:spcPct val="115000"/>
              </a:lnSpc>
              <a:spcBef>
                <a:spcPts val="600"/>
              </a:spcBef>
              <a:spcAft>
                <a:spcPts val="0"/>
              </a:spcAft>
              <a:buNone/>
              <a:defRPr>
                <a:solidFill>
                  <a:srgbClr val="2A245C"/>
                </a:solidFill>
              </a:defRPr>
            </a:lvl4pPr>
            <a:lvl5pPr lvl="4" rtl="0">
              <a:lnSpc>
                <a:spcPct val="115000"/>
              </a:lnSpc>
              <a:spcBef>
                <a:spcPts val="600"/>
              </a:spcBef>
              <a:spcAft>
                <a:spcPts val="0"/>
              </a:spcAft>
              <a:buNone/>
              <a:defRPr>
                <a:solidFill>
                  <a:srgbClr val="2A245C"/>
                </a:solidFill>
              </a:defRPr>
            </a:lvl5pPr>
            <a:lvl6pPr lvl="5" rtl="0">
              <a:lnSpc>
                <a:spcPct val="115000"/>
              </a:lnSpc>
              <a:spcBef>
                <a:spcPts val="600"/>
              </a:spcBef>
              <a:spcAft>
                <a:spcPts val="0"/>
              </a:spcAft>
              <a:buNone/>
              <a:defRPr>
                <a:solidFill>
                  <a:srgbClr val="2A245C"/>
                </a:solidFill>
              </a:defRPr>
            </a:lvl6pPr>
            <a:lvl7pPr lvl="6" rtl="0">
              <a:lnSpc>
                <a:spcPct val="115000"/>
              </a:lnSpc>
              <a:spcBef>
                <a:spcPts val="600"/>
              </a:spcBef>
              <a:spcAft>
                <a:spcPts val="0"/>
              </a:spcAft>
              <a:buNone/>
              <a:defRPr>
                <a:solidFill>
                  <a:srgbClr val="2A245C"/>
                </a:solidFill>
              </a:defRPr>
            </a:lvl7pPr>
            <a:lvl8pPr lvl="7" rtl="0">
              <a:lnSpc>
                <a:spcPct val="115000"/>
              </a:lnSpc>
              <a:spcBef>
                <a:spcPts val="600"/>
              </a:spcBef>
              <a:spcAft>
                <a:spcPts val="0"/>
              </a:spcAft>
              <a:buNone/>
              <a:defRPr>
                <a:solidFill>
                  <a:srgbClr val="2A245C"/>
                </a:solidFill>
              </a:defRPr>
            </a:lvl8pPr>
            <a:lvl9pPr lvl="8" rtl="0">
              <a:lnSpc>
                <a:spcPct val="115000"/>
              </a:lnSpc>
              <a:spcBef>
                <a:spcPts val="600"/>
              </a:spcBef>
              <a:spcAft>
                <a:spcPts val="600"/>
              </a:spcAft>
              <a:buNone/>
              <a:defRPr>
                <a:solidFill>
                  <a:srgbClr val="2A245C"/>
                </a:solidFill>
              </a:defRPr>
            </a:lvl9pPr>
          </a:lstStyle>
          <a:p/>
        </p:txBody>
      </p:sp>
      <p:sp>
        <p:nvSpPr>
          <p:cNvPr id="100" name="Google Shape;100;p15"/>
          <p:cNvSpPr txBox="1"/>
          <p:nvPr>
            <p:ph idx="5" type="subTitle"/>
          </p:nvPr>
        </p:nvSpPr>
        <p:spPr>
          <a:xfrm>
            <a:off x="5438334" y="2163706"/>
            <a:ext cx="1406700" cy="1254300"/>
          </a:xfrm>
          <a:prstGeom prst="rect">
            <a:avLst/>
          </a:prstGeom>
        </p:spPr>
        <p:txBody>
          <a:bodyPr anchorCtr="0" anchor="ctr" bIns="91425" lIns="0" spcFirstLastPara="1" rIns="0" wrap="square" tIns="182875">
            <a:noAutofit/>
          </a:bodyPr>
          <a:lstStyle>
            <a:lvl1pPr lvl="0" rtl="0" algn="ctr">
              <a:lnSpc>
                <a:spcPct val="115000"/>
              </a:lnSpc>
              <a:spcBef>
                <a:spcPts val="0"/>
              </a:spcBef>
              <a:spcAft>
                <a:spcPts val="0"/>
              </a:spcAft>
              <a:buNone/>
              <a:defRPr>
                <a:solidFill>
                  <a:srgbClr val="2A245C"/>
                </a:solidFill>
              </a:defRPr>
            </a:lvl1pPr>
            <a:lvl2pPr lvl="1" rtl="0">
              <a:lnSpc>
                <a:spcPct val="115000"/>
              </a:lnSpc>
              <a:spcBef>
                <a:spcPts val="600"/>
              </a:spcBef>
              <a:spcAft>
                <a:spcPts val="0"/>
              </a:spcAft>
              <a:buNone/>
              <a:defRPr>
                <a:solidFill>
                  <a:srgbClr val="2A245C"/>
                </a:solidFill>
              </a:defRPr>
            </a:lvl2pPr>
            <a:lvl3pPr lvl="2" rtl="0">
              <a:lnSpc>
                <a:spcPct val="115000"/>
              </a:lnSpc>
              <a:spcBef>
                <a:spcPts val="600"/>
              </a:spcBef>
              <a:spcAft>
                <a:spcPts val="0"/>
              </a:spcAft>
              <a:buNone/>
              <a:defRPr>
                <a:solidFill>
                  <a:srgbClr val="2A245C"/>
                </a:solidFill>
              </a:defRPr>
            </a:lvl3pPr>
            <a:lvl4pPr lvl="3" rtl="0">
              <a:lnSpc>
                <a:spcPct val="115000"/>
              </a:lnSpc>
              <a:spcBef>
                <a:spcPts val="600"/>
              </a:spcBef>
              <a:spcAft>
                <a:spcPts val="0"/>
              </a:spcAft>
              <a:buNone/>
              <a:defRPr>
                <a:solidFill>
                  <a:srgbClr val="2A245C"/>
                </a:solidFill>
              </a:defRPr>
            </a:lvl4pPr>
            <a:lvl5pPr lvl="4" rtl="0">
              <a:lnSpc>
                <a:spcPct val="115000"/>
              </a:lnSpc>
              <a:spcBef>
                <a:spcPts val="600"/>
              </a:spcBef>
              <a:spcAft>
                <a:spcPts val="0"/>
              </a:spcAft>
              <a:buNone/>
              <a:defRPr>
                <a:solidFill>
                  <a:srgbClr val="2A245C"/>
                </a:solidFill>
              </a:defRPr>
            </a:lvl5pPr>
            <a:lvl6pPr lvl="5" rtl="0">
              <a:lnSpc>
                <a:spcPct val="115000"/>
              </a:lnSpc>
              <a:spcBef>
                <a:spcPts val="600"/>
              </a:spcBef>
              <a:spcAft>
                <a:spcPts val="0"/>
              </a:spcAft>
              <a:buNone/>
              <a:defRPr>
                <a:solidFill>
                  <a:srgbClr val="2A245C"/>
                </a:solidFill>
              </a:defRPr>
            </a:lvl6pPr>
            <a:lvl7pPr lvl="6" rtl="0">
              <a:lnSpc>
                <a:spcPct val="115000"/>
              </a:lnSpc>
              <a:spcBef>
                <a:spcPts val="600"/>
              </a:spcBef>
              <a:spcAft>
                <a:spcPts val="0"/>
              </a:spcAft>
              <a:buNone/>
              <a:defRPr>
                <a:solidFill>
                  <a:srgbClr val="2A245C"/>
                </a:solidFill>
              </a:defRPr>
            </a:lvl7pPr>
            <a:lvl8pPr lvl="7" rtl="0">
              <a:lnSpc>
                <a:spcPct val="115000"/>
              </a:lnSpc>
              <a:spcBef>
                <a:spcPts val="600"/>
              </a:spcBef>
              <a:spcAft>
                <a:spcPts val="0"/>
              </a:spcAft>
              <a:buNone/>
              <a:defRPr>
                <a:solidFill>
                  <a:srgbClr val="2A245C"/>
                </a:solidFill>
              </a:defRPr>
            </a:lvl8pPr>
            <a:lvl9pPr lvl="8" rtl="0">
              <a:lnSpc>
                <a:spcPct val="115000"/>
              </a:lnSpc>
              <a:spcBef>
                <a:spcPts val="600"/>
              </a:spcBef>
              <a:spcAft>
                <a:spcPts val="600"/>
              </a:spcAft>
              <a:buNone/>
              <a:defRPr>
                <a:solidFill>
                  <a:srgbClr val="2A245C"/>
                </a:solidFill>
              </a:defRPr>
            </a:lvl9pPr>
          </a:lstStyle>
          <a:p/>
        </p:txBody>
      </p:sp>
      <p:sp>
        <p:nvSpPr>
          <p:cNvPr id="101" name="Google Shape;101;p15"/>
          <p:cNvSpPr txBox="1"/>
          <p:nvPr>
            <p:ph idx="6" type="subTitle"/>
          </p:nvPr>
        </p:nvSpPr>
        <p:spPr>
          <a:xfrm>
            <a:off x="6984182" y="1296779"/>
            <a:ext cx="1406700" cy="1254300"/>
          </a:xfrm>
          <a:prstGeom prst="rect">
            <a:avLst/>
          </a:prstGeom>
        </p:spPr>
        <p:txBody>
          <a:bodyPr anchorCtr="0" anchor="ctr" bIns="91425" lIns="0" spcFirstLastPara="1" rIns="0" wrap="square" tIns="182875">
            <a:noAutofit/>
          </a:bodyPr>
          <a:lstStyle>
            <a:lvl1pPr lvl="0" rtl="0" algn="ctr">
              <a:lnSpc>
                <a:spcPct val="115000"/>
              </a:lnSpc>
              <a:spcBef>
                <a:spcPts val="0"/>
              </a:spcBef>
              <a:spcAft>
                <a:spcPts val="0"/>
              </a:spcAft>
              <a:buNone/>
              <a:defRPr>
                <a:solidFill>
                  <a:srgbClr val="2A245C"/>
                </a:solidFill>
              </a:defRPr>
            </a:lvl1pPr>
            <a:lvl2pPr lvl="1" rtl="0">
              <a:lnSpc>
                <a:spcPct val="115000"/>
              </a:lnSpc>
              <a:spcBef>
                <a:spcPts val="600"/>
              </a:spcBef>
              <a:spcAft>
                <a:spcPts val="0"/>
              </a:spcAft>
              <a:buNone/>
              <a:defRPr>
                <a:solidFill>
                  <a:srgbClr val="2A245C"/>
                </a:solidFill>
              </a:defRPr>
            </a:lvl2pPr>
            <a:lvl3pPr lvl="2" rtl="0">
              <a:lnSpc>
                <a:spcPct val="115000"/>
              </a:lnSpc>
              <a:spcBef>
                <a:spcPts val="600"/>
              </a:spcBef>
              <a:spcAft>
                <a:spcPts val="0"/>
              </a:spcAft>
              <a:buNone/>
              <a:defRPr>
                <a:solidFill>
                  <a:srgbClr val="2A245C"/>
                </a:solidFill>
              </a:defRPr>
            </a:lvl3pPr>
            <a:lvl4pPr lvl="3" rtl="0">
              <a:lnSpc>
                <a:spcPct val="115000"/>
              </a:lnSpc>
              <a:spcBef>
                <a:spcPts val="600"/>
              </a:spcBef>
              <a:spcAft>
                <a:spcPts val="0"/>
              </a:spcAft>
              <a:buNone/>
              <a:defRPr>
                <a:solidFill>
                  <a:srgbClr val="2A245C"/>
                </a:solidFill>
              </a:defRPr>
            </a:lvl4pPr>
            <a:lvl5pPr lvl="4" rtl="0">
              <a:lnSpc>
                <a:spcPct val="115000"/>
              </a:lnSpc>
              <a:spcBef>
                <a:spcPts val="600"/>
              </a:spcBef>
              <a:spcAft>
                <a:spcPts val="0"/>
              </a:spcAft>
              <a:buNone/>
              <a:defRPr>
                <a:solidFill>
                  <a:srgbClr val="2A245C"/>
                </a:solidFill>
              </a:defRPr>
            </a:lvl5pPr>
            <a:lvl6pPr lvl="5" rtl="0">
              <a:lnSpc>
                <a:spcPct val="115000"/>
              </a:lnSpc>
              <a:spcBef>
                <a:spcPts val="600"/>
              </a:spcBef>
              <a:spcAft>
                <a:spcPts val="0"/>
              </a:spcAft>
              <a:buNone/>
              <a:defRPr>
                <a:solidFill>
                  <a:srgbClr val="2A245C"/>
                </a:solidFill>
              </a:defRPr>
            </a:lvl6pPr>
            <a:lvl7pPr lvl="6" rtl="0">
              <a:lnSpc>
                <a:spcPct val="115000"/>
              </a:lnSpc>
              <a:spcBef>
                <a:spcPts val="600"/>
              </a:spcBef>
              <a:spcAft>
                <a:spcPts val="0"/>
              </a:spcAft>
              <a:buNone/>
              <a:defRPr>
                <a:solidFill>
                  <a:srgbClr val="2A245C"/>
                </a:solidFill>
              </a:defRPr>
            </a:lvl7pPr>
            <a:lvl8pPr lvl="7" rtl="0">
              <a:lnSpc>
                <a:spcPct val="115000"/>
              </a:lnSpc>
              <a:spcBef>
                <a:spcPts val="600"/>
              </a:spcBef>
              <a:spcAft>
                <a:spcPts val="0"/>
              </a:spcAft>
              <a:buNone/>
              <a:defRPr>
                <a:solidFill>
                  <a:srgbClr val="2A245C"/>
                </a:solidFill>
              </a:defRPr>
            </a:lvl8pPr>
            <a:lvl9pPr lvl="8" rtl="0">
              <a:lnSpc>
                <a:spcPct val="115000"/>
              </a:lnSpc>
              <a:spcBef>
                <a:spcPts val="600"/>
              </a:spcBef>
              <a:spcAft>
                <a:spcPts val="600"/>
              </a:spcAft>
              <a:buNone/>
              <a:defRPr>
                <a:solidFill>
                  <a:srgbClr val="2A245C"/>
                </a:solidFill>
              </a:defRPr>
            </a:lvl9pPr>
          </a:lstStyle>
          <a:p/>
        </p:txBody>
      </p:sp>
      <p:sp>
        <p:nvSpPr>
          <p:cNvPr id="102" name="Google Shape;102;p15"/>
          <p:cNvSpPr txBox="1"/>
          <p:nvPr>
            <p:ph idx="7" type="subTitle"/>
          </p:nvPr>
        </p:nvSpPr>
        <p:spPr>
          <a:xfrm>
            <a:off x="6984182" y="3055300"/>
            <a:ext cx="1406700" cy="1254300"/>
          </a:xfrm>
          <a:prstGeom prst="rect">
            <a:avLst/>
          </a:prstGeom>
        </p:spPr>
        <p:txBody>
          <a:bodyPr anchorCtr="0" anchor="ctr" bIns="91425" lIns="0" spcFirstLastPara="1" rIns="0" wrap="square" tIns="182875">
            <a:noAutofit/>
          </a:bodyPr>
          <a:lstStyle>
            <a:lvl1pPr lvl="0" rtl="0" algn="ctr">
              <a:lnSpc>
                <a:spcPct val="115000"/>
              </a:lnSpc>
              <a:spcBef>
                <a:spcPts val="0"/>
              </a:spcBef>
              <a:spcAft>
                <a:spcPts val="0"/>
              </a:spcAft>
              <a:buNone/>
              <a:defRPr>
                <a:solidFill>
                  <a:srgbClr val="2A245C"/>
                </a:solidFill>
              </a:defRPr>
            </a:lvl1pPr>
            <a:lvl2pPr lvl="1" rtl="0">
              <a:lnSpc>
                <a:spcPct val="115000"/>
              </a:lnSpc>
              <a:spcBef>
                <a:spcPts val="600"/>
              </a:spcBef>
              <a:spcAft>
                <a:spcPts val="0"/>
              </a:spcAft>
              <a:buNone/>
              <a:defRPr>
                <a:solidFill>
                  <a:srgbClr val="2A245C"/>
                </a:solidFill>
              </a:defRPr>
            </a:lvl2pPr>
            <a:lvl3pPr lvl="2" rtl="0">
              <a:lnSpc>
                <a:spcPct val="115000"/>
              </a:lnSpc>
              <a:spcBef>
                <a:spcPts val="600"/>
              </a:spcBef>
              <a:spcAft>
                <a:spcPts val="0"/>
              </a:spcAft>
              <a:buNone/>
              <a:defRPr>
                <a:solidFill>
                  <a:srgbClr val="2A245C"/>
                </a:solidFill>
              </a:defRPr>
            </a:lvl3pPr>
            <a:lvl4pPr lvl="3" rtl="0">
              <a:lnSpc>
                <a:spcPct val="115000"/>
              </a:lnSpc>
              <a:spcBef>
                <a:spcPts val="600"/>
              </a:spcBef>
              <a:spcAft>
                <a:spcPts val="0"/>
              </a:spcAft>
              <a:buNone/>
              <a:defRPr>
                <a:solidFill>
                  <a:srgbClr val="2A245C"/>
                </a:solidFill>
              </a:defRPr>
            </a:lvl4pPr>
            <a:lvl5pPr lvl="4" rtl="0">
              <a:lnSpc>
                <a:spcPct val="115000"/>
              </a:lnSpc>
              <a:spcBef>
                <a:spcPts val="600"/>
              </a:spcBef>
              <a:spcAft>
                <a:spcPts val="0"/>
              </a:spcAft>
              <a:buNone/>
              <a:defRPr>
                <a:solidFill>
                  <a:srgbClr val="2A245C"/>
                </a:solidFill>
              </a:defRPr>
            </a:lvl5pPr>
            <a:lvl6pPr lvl="5" rtl="0">
              <a:lnSpc>
                <a:spcPct val="115000"/>
              </a:lnSpc>
              <a:spcBef>
                <a:spcPts val="600"/>
              </a:spcBef>
              <a:spcAft>
                <a:spcPts val="0"/>
              </a:spcAft>
              <a:buNone/>
              <a:defRPr>
                <a:solidFill>
                  <a:srgbClr val="2A245C"/>
                </a:solidFill>
              </a:defRPr>
            </a:lvl6pPr>
            <a:lvl7pPr lvl="6" rtl="0">
              <a:lnSpc>
                <a:spcPct val="115000"/>
              </a:lnSpc>
              <a:spcBef>
                <a:spcPts val="600"/>
              </a:spcBef>
              <a:spcAft>
                <a:spcPts val="0"/>
              </a:spcAft>
              <a:buNone/>
              <a:defRPr>
                <a:solidFill>
                  <a:srgbClr val="2A245C"/>
                </a:solidFill>
              </a:defRPr>
            </a:lvl7pPr>
            <a:lvl8pPr lvl="7" rtl="0">
              <a:lnSpc>
                <a:spcPct val="115000"/>
              </a:lnSpc>
              <a:spcBef>
                <a:spcPts val="600"/>
              </a:spcBef>
              <a:spcAft>
                <a:spcPts val="0"/>
              </a:spcAft>
              <a:buNone/>
              <a:defRPr>
                <a:solidFill>
                  <a:srgbClr val="2A245C"/>
                </a:solidFill>
              </a:defRPr>
            </a:lvl8pPr>
            <a:lvl9pPr lvl="8" rtl="0">
              <a:lnSpc>
                <a:spcPct val="115000"/>
              </a:lnSpc>
              <a:spcBef>
                <a:spcPts val="600"/>
              </a:spcBef>
              <a:spcAft>
                <a:spcPts val="600"/>
              </a:spcAft>
              <a:buNone/>
              <a:defRPr>
                <a:solidFill>
                  <a:srgbClr val="2A245C"/>
                </a:solidFill>
              </a:defRPr>
            </a:lvl9pPr>
          </a:lstStyle>
          <a:p/>
        </p:txBody>
      </p:sp>
      <p:sp>
        <p:nvSpPr>
          <p:cNvPr id="103" name="Google Shape;103;p15"/>
          <p:cNvSpPr txBox="1"/>
          <p:nvPr>
            <p:ph type="title"/>
          </p:nvPr>
        </p:nvSpPr>
        <p:spPr>
          <a:xfrm>
            <a:off x="457200" y="313800"/>
            <a:ext cx="8229600" cy="333900"/>
          </a:xfrm>
          <a:prstGeom prst="rect">
            <a:avLst/>
          </a:prstGeom>
        </p:spPr>
        <p:txBody>
          <a:bodyPr anchorCtr="0" anchor="t" bIns="0" lIns="0" spcFirstLastPara="1" rIns="0" wrap="square" tIns="0">
            <a:noAutofit/>
          </a:bodyPr>
          <a:lstStyle>
            <a:lvl1pPr lvl="0" rtl="0">
              <a:spcBef>
                <a:spcPts val="0"/>
              </a:spcBef>
              <a:spcAft>
                <a:spcPts val="0"/>
              </a:spcAft>
              <a:buNone/>
              <a:defRPr sz="2400">
                <a:latin typeface="Helvetica Neue Light"/>
                <a:ea typeface="Helvetica Neue Light"/>
                <a:cs typeface="Helvetica Neue Light"/>
                <a:sym typeface="Helvetica Neue Light"/>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p:txBody>
      </p:sp>
      <p:pic>
        <p:nvPicPr>
          <p:cNvPr id="104" name="Google Shape;104;p15"/>
          <p:cNvPicPr preferRelativeResize="0"/>
          <p:nvPr/>
        </p:nvPicPr>
        <p:blipFill>
          <a:blip r:embed="rId3">
            <a:alphaModFix/>
          </a:blip>
          <a:stretch>
            <a:fillRect/>
          </a:stretch>
        </p:blipFill>
        <p:spPr>
          <a:xfrm>
            <a:off x="6684139" y="4767631"/>
            <a:ext cx="2102174" cy="290600"/>
          </a:xfrm>
          <a:prstGeom prst="rect">
            <a:avLst/>
          </a:prstGeom>
          <a:noFill/>
          <a:ln>
            <a:noFill/>
          </a:ln>
        </p:spPr>
      </p:pic>
      <p:pic>
        <p:nvPicPr>
          <p:cNvPr id="105" name="Google Shape;105;p15"/>
          <p:cNvPicPr preferRelativeResize="0"/>
          <p:nvPr/>
        </p:nvPicPr>
        <p:blipFill>
          <a:blip r:embed="rId4">
            <a:alphaModFix/>
          </a:blip>
          <a:stretch>
            <a:fillRect/>
          </a:stretch>
        </p:blipFill>
        <p:spPr>
          <a:xfrm>
            <a:off x="411480" y="4771720"/>
            <a:ext cx="1482298" cy="262824"/>
          </a:xfrm>
          <a:prstGeom prst="rect">
            <a:avLst/>
          </a:prstGeom>
          <a:noFill/>
          <a:ln>
            <a:noFill/>
          </a:ln>
        </p:spPr>
      </p:pic>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Divider_1">
  <p:cSld name="TITLE_1_1">
    <p:bg>
      <p:bgPr>
        <a:blipFill>
          <a:blip r:embed="rId2">
            <a:alphaModFix/>
          </a:blip>
          <a:stretch>
            <a:fillRect/>
          </a:stretch>
        </a:blipFill>
      </p:bgPr>
    </p:bg>
    <p:spTree>
      <p:nvGrpSpPr>
        <p:cNvPr id="106" name="Shape 106"/>
        <p:cNvGrpSpPr/>
        <p:nvPr/>
      </p:nvGrpSpPr>
      <p:grpSpPr>
        <a:xfrm>
          <a:off x="0" y="0"/>
          <a:ext cx="0" cy="0"/>
          <a:chOff x="0" y="0"/>
          <a:chExt cx="0" cy="0"/>
        </a:xfrm>
      </p:grpSpPr>
      <p:sp>
        <p:nvSpPr>
          <p:cNvPr id="107" name="Google Shape;107;p16"/>
          <p:cNvSpPr txBox="1"/>
          <p:nvPr/>
        </p:nvSpPr>
        <p:spPr>
          <a:xfrm>
            <a:off x="1846575" y="2349475"/>
            <a:ext cx="7047600" cy="792600"/>
          </a:xfrm>
          <a:prstGeom prst="rect">
            <a:avLst/>
          </a:prstGeom>
          <a:noFill/>
          <a:ln>
            <a:noFill/>
          </a:ln>
        </p:spPr>
        <p:txBody>
          <a:bodyPr anchorCtr="0" anchor="ctr" bIns="91425" lIns="91425" spcFirstLastPara="1" rIns="91425" wrap="square" tIns="91425">
            <a:noAutofit/>
          </a:bodyPr>
          <a:lstStyle/>
          <a:p>
            <a:pPr indent="0" lvl="0" marL="0" marR="0" rtl="0" algn="r">
              <a:lnSpc>
                <a:spcPct val="100000"/>
              </a:lnSpc>
              <a:spcBef>
                <a:spcPts val="0"/>
              </a:spcBef>
              <a:spcAft>
                <a:spcPts val="0"/>
              </a:spcAft>
              <a:buClr>
                <a:srgbClr val="000000"/>
              </a:buClr>
              <a:buFont typeface="Arial"/>
              <a:buNone/>
            </a:pPr>
            <a:r>
              <a:t/>
            </a:r>
            <a:endParaRPr b="0" i="0" sz="2400" u="none" cap="none" strike="noStrike">
              <a:solidFill>
                <a:srgbClr val="888888"/>
              </a:solidFill>
              <a:latin typeface="Verdana"/>
              <a:ea typeface="Verdana"/>
              <a:cs typeface="Verdana"/>
              <a:sym typeface="Verdana"/>
            </a:endParaRPr>
          </a:p>
        </p:txBody>
      </p:sp>
      <p:sp>
        <p:nvSpPr>
          <p:cNvPr id="108" name="Google Shape;108;p16"/>
          <p:cNvSpPr txBox="1"/>
          <p:nvPr>
            <p:ph type="title"/>
          </p:nvPr>
        </p:nvSpPr>
        <p:spPr>
          <a:xfrm>
            <a:off x="457200" y="1808925"/>
            <a:ext cx="5192400" cy="1113300"/>
          </a:xfrm>
          <a:prstGeom prst="rect">
            <a:avLst/>
          </a:prstGeom>
          <a:noFill/>
          <a:ln>
            <a:noFill/>
          </a:ln>
        </p:spPr>
        <p:txBody>
          <a:bodyPr anchorCtr="0" anchor="t" bIns="0" lIns="0" spcFirstLastPara="1" rIns="0" wrap="square" tIns="0">
            <a:noAutofit/>
          </a:bodyPr>
          <a:lstStyle>
            <a:lvl1pPr lvl="0" rtl="0">
              <a:spcBef>
                <a:spcPts val="0"/>
              </a:spcBef>
              <a:spcAft>
                <a:spcPts val="0"/>
              </a:spcAft>
              <a:buNone/>
              <a:defRPr sz="3000">
                <a:solidFill>
                  <a:srgbClr val="FFFFFF"/>
                </a:solidFill>
                <a:latin typeface="Helvetica Neue Light"/>
                <a:ea typeface="Helvetica Neue Light"/>
                <a:cs typeface="Helvetica Neue Light"/>
                <a:sym typeface="Helvetica Neue Light"/>
              </a:defRPr>
            </a:lvl1pPr>
            <a:lvl2pPr lvl="1" rtl="0">
              <a:spcBef>
                <a:spcPts val="0"/>
              </a:spcBef>
              <a:spcAft>
                <a:spcPts val="0"/>
              </a:spcAft>
              <a:buNone/>
              <a:defRPr>
                <a:latin typeface="Helvetica Neue Light"/>
                <a:ea typeface="Helvetica Neue Light"/>
                <a:cs typeface="Helvetica Neue Light"/>
                <a:sym typeface="Helvetica Neue Light"/>
              </a:defRPr>
            </a:lvl2pPr>
            <a:lvl3pPr lvl="2" rtl="0">
              <a:spcBef>
                <a:spcPts val="0"/>
              </a:spcBef>
              <a:spcAft>
                <a:spcPts val="0"/>
              </a:spcAft>
              <a:buNone/>
              <a:defRPr>
                <a:latin typeface="Helvetica Neue Light"/>
                <a:ea typeface="Helvetica Neue Light"/>
                <a:cs typeface="Helvetica Neue Light"/>
                <a:sym typeface="Helvetica Neue Light"/>
              </a:defRPr>
            </a:lvl3pPr>
            <a:lvl4pPr lvl="3" rtl="0">
              <a:spcBef>
                <a:spcPts val="0"/>
              </a:spcBef>
              <a:spcAft>
                <a:spcPts val="0"/>
              </a:spcAft>
              <a:buNone/>
              <a:defRPr>
                <a:latin typeface="Helvetica Neue Light"/>
                <a:ea typeface="Helvetica Neue Light"/>
                <a:cs typeface="Helvetica Neue Light"/>
                <a:sym typeface="Helvetica Neue Light"/>
              </a:defRPr>
            </a:lvl4pPr>
            <a:lvl5pPr lvl="4" rtl="0">
              <a:spcBef>
                <a:spcPts val="0"/>
              </a:spcBef>
              <a:spcAft>
                <a:spcPts val="0"/>
              </a:spcAft>
              <a:buNone/>
              <a:defRPr>
                <a:latin typeface="Helvetica Neue Light"/>
                <a:ea typeface="Helvetica Neue Light"/>
                <a:cs typeface="Helvetica Neue Light"/>
                <a:sym typeface="Helvetica Neue Light"/>
              </a:defRPr>
            </a:lvl5pPr>
            <a:lvl6pPr lvl="5" rtl="0">
              <a:spcBef>
                <a:spcPts val="0"/>
              </a:spcBef>
              <a:spcAft>
                <a:spcPts val="0"/>
              </a:spcAft>
              <a:buNone/>
              <a:defRPr>
                <a:latin typeface="Helvetica Neue Light"/>
                <a:ea typeface="Helvetica Neue Light"/>
                <a:cs typeface="Helvetica Neue Light"/>
                <a:sym typeface="Helvetica Neue Light"/>
              </a:defRPr>
            </a:lvl6pPr>
            <a:lvl7pPr lvl="6" rtl="0">
              <a:spcBef>
                <a:spcPts val="0"/>
              </a:spcBef>
              <a:spcAft>
                <a:spcPts val="0"/>
              </a:spcAft>
              <a:buNone/>
              <a:defRPr>
                <a:latin typeface="Helvetica Neue Light"/>
                <a:ea typeface="Helvetica Neue Light"/>
                <a:cs typeface="Helvetica Neue Light"/>
                <a:sym typeface="Helvetica Neue Light"/>
              </a:defRPr>
            </a:lvl7pPr>
            <a:lvl8pPr lvl="7" rtl="0">
              <a:spcBef>
                <a:spcPts val="0"/>
              </a:spcBef>
              <a:spcAft>
                <a:spcPts val="0"/>
              </a:spcAft>
              <a:buNone/>
              <a:defRPr>
                <a:latin typeface="Helvetica Neue Light"/>
                <a:ea typeface="Helvetica Neue Light"/>
                <a:cs typeface="Helvetica Neue Light"/>
                <a:sym typeface="Helvetica Neue Light"/>
              </a:defRPr>
            </a:lvl8pPr>
            <a:lvl9pPr lvl="8" rtl="0">
              <a:spcBef>
                <a:spcPts val="0"/>
              </a:spcBef>
              <a:spcAft>
                <a:spcPts val="0"/>
              </a:spcAft>
              <a:buNone/>
              <a:defRPr>
                <a:latin typeface="Helvetica Neue Light"/>
                <a:ea typeface="Helvetica Neue Light"/>
                <a:cs typeface="Helvetica Neue Light"/>
                <a:sym typeface="Helvetica Neue Light"/>
              </a:defRPr>
            </a:lvl9pPr>
          </a:lstStyle>
          <a:p/>
        </p:txBody>
      </p:sp>
      <p:pic>
        <p:nvPicPr>
          <p:cNvPr id="109" name="Google Shape;109;p16"/>
          <p:cNvPicPr preferRelativeResize="0"/>
          <p:nvPr/>
        </p:nvPicPr>
        <p:blipFill>
          <a:blip r:embed="rId3">
            <a:alphaModFix/>
          </a:blip>
          <a:stretch>
            <a:fillRect/>
          </a:stretch>
        </p:blipFill>
        <p:spPr>
          <a:xfrm>
            <a:off x="6684139" y="4767631"/>
            <a:ext cx="2102174" cy="290600"/>
          </a:xfrm>
          <a:prstGeom prst="rect">
            <a:avLst/>
          </a:prstGeom>
          <a:noFill/>
          <a:ln>
            <a:noFill/>
          </a:ln>
        </p:spPr>
      </p:pic>
      <p:pic>
        <p:nvPicPr>
          <p:cNvPr id="110" name="Google Shape;110;p16"/>
          <p:cNvPicPr preferRelativeResize="0"/>
          <p:nvPr/>
        </p:nvPicPr>
        <p:blipFill>
          <a:blip r:embed="rId4">
            <a:alphaModFix/>
          </a:blip>
          <a:stretch>
            <a:fillRect/>
          </a:stretch>
        </p:blipFill>
        <p:spPr>
          <a:xfrm>
            <a:off x="411480" y="4775299"/>
            <a:ext cx="1482298" cy="262825"/>
          </a:xfrm>
          <a:prstGeom prst="rect">
            <a:avLst/>
          </a:prstGeom>
          <a:noFill/>
          <a:ln>
            <a:noFill/>
          </a:ln>
        </p:spPr>
      </p:pic>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Divider_2">
  <p:cSld name="TITLE_1_1_1">
    <p:bg>
      <p:bgPr>
        <a:blipFill>
          <a:blip r:embed="rId2">
            <a:alphaModFix/>
          </a:blip>
          <a:stretch>
            <a:fillRect/>
          </a:stretch>
        </a:blipFill>
      </p:bgPr>
    </p:bg>
    <p:spTree>
      <p:nvGrpSpPr>
        <p:cNvPr id="111" name="Shape 111"/>
        <p:cNvGrpSpPr/>
        <p:nvPr/>
      </p:nvGrpSpPr>
      <p:grpSpPr>
        <a:xfrm>
          <a:off x="0" y="0"/>
          <a:ext cx="0" cy="0"/>
          <a:chOff x="0" y="0"/>
          <a:chExt cx="0" cy="0"/>
        </a:xfrm>
      </p:grpSpPr>
      <p:sp>
        <p:nvSpPr>
          <p:cNvPr id="112" name="Google Shape;112;p17"/>
          <p:cNvSpPr txBox="1"/>
          <p:nvPr/>
        </p:nvSpPr>
        <p:spPr>
          <a:xfrm>
            <a:off x="1846575" y="2349475"/>
            <a:ext cx="7047600" cy="792600"/>
          </a:xfrm>
          <a:prstGeom prst="rect">
            <a:avLst/>
          </a:prstGeom>
          <a:noFill/>
          <a:ln>
            <a:noFill/>
          </a:ln>
        </p:spPr>
        <p:txBody>
          <a:bodyPr anchorCtr="0" anchor="ctr" bIns="91425" lIns="91425" spcFirstLastPara="1" rIns="91425" wrap="square" tIns="91425">
            <a:noAutofit/>
          </a:bodyPr>
          <a:lstStyle/>
          <a:p>
            <a:pPr indent="0" lvl="0" marL="0" marR="0" rtl="0" algn="r">
              <a:lnSpc>
                <a:spcPct val="100000"/>
              </a:lnSpc>
              <a:spcBef>
                <a:spcPts val="0"/>
              </a:spcBef>
              <a:spcAft>
                <a:spcPts val="0"/>
              </a:spcAft>
              <a:buClr>
                <a:srgbClr val="000000"/>
              </a:buClr>
              <a:buFont typeface="Arial"/>
              <a:buNone/>
            </a:pPr>
            <a:r>
              <a:t/>
            </a:r>
            <a:endParaRPr b="0" i="0" sz="2400" u="none" cap="none" strike="noStrike">
              <a:solidFill>
                <a:srgbClr val="888888"/>
              </a:solidFill>
              <a:latin typeface="Verdana"/>
              <a:ea typeface="Verdana"/>
              <a:cs typeface="Verdana"/>
              <a:sym typeface="Verdana"/>
            </a:endParaRPr>
          </a:p>
        </p:txBody>
      </p:sp>
      <p:sp>
        <p:nvSpPr>
          <p:cNvPr id="113" name="Google Shape;113;p17"/>
          <p:cNvSpPr txBox="1"/>
          <p:nvPr>
            <p:ph type="title"/>
          </p:nvPr>
        </p:nvSpPr>
        <p:spPr>
          <a:xfrm>
            <a:off x="457200" y="1808925"/>
            <a:ext cx="5192400" cy="1113300"/>
          </a:xfrm>
          <a:prstGeom prst="rect">
            <a:avLst/>
          </a:prstGeom>
          <a:noFill/>
          <a:ln>
            <a:noFill/>
          </a:ln>
        </p:spPr>
        <p:txBody>
          <a:bodyPr anchorCtr="0" anchor="t" bIns="0" lIns="0" spcFirstLastPara="1" rIns="0" wrap="square" tIns="0">
            <a:noAutofit/>
          </a:bodyPr>
          <a:lstStyle>
            <a:lvl1pPr lvl="0" rtl="0">
              <a:spcBef>
                <a:spcPts val="0"/>
              </a:spcBef>
              <a:spcAft>
                <a:spcPts val="0"/>
              </a:spcAft>
              <a:buNone/>
              <a:defRPr sz="3000">
                <a:solidFill>
                  <a:srgbClr val="FFFFFF"/>
                </a:solidFill>
                <a:latin typeface="Helvetica Neue Light"/>
                <a:ea typeface="Helvetica Neue Light"/>
                <a:cs typeface="Helvetica Neue Light"/>
                <a:sym typeface="Helvetica Neue Light"/>
              </a:defRPr>
            </a:lvl1pPr>
            <a:lvl2pPr lvl="1" rtl="0">
              <a:spcBef>
                <a:spcPts val="0"/>
              </a:spcBef>
              <a:spcAft>
                <a:spcPts val="0"/>
              </a:spcAft>
              <a:buNone/>
              <a:defRPr>
                <a:latin typeface="Helvetica Neue Light"/>
                <a:ea typeface="Helvetica Neue Light"/>
                <a:cs typeface="Helvetica Neue Light"/>
                <a:sym typeface="Helvetica Neue Light"/>
              </a:defRPr>
            </a:lvl2pPr>
            <a:lvl3pPr lvl="2" rtl="0">
              <a:spcBef>
                <a:spcPts val="0"/>
              </a:spcBef>
              <a:spcAft>
                <a:spcPts val="0"/>
              </a:spcAft>
              <a:buNone/>
              <a:defRPr>
                <a:latin typeface="Helvetica Neue Light"/>
                <a:ea typeface="Helvetica Neue Light"/>
                <a:cs typeface="Helvetica Neue Light"/>
                <a:sym typeface="Helvetica Neue Light"/>
              </a:defRPr>
            </a:lvl3pPr>
            <a:lvl4pPr lvl="3" rtl="0">
              <a:spcBef>
                <a:spcPts val="0"/>
              </a:spcBef>
              <a:spcAft>
                <a:spcPts val="0"/>
              </a:spcAft>
              <a:buNone/>
              <a:defRPr>
                <a:latin typeface="Helvetica Neue Light"/>
                <a:ea typeface="Helvetica Neue Light"/>
                <a:cs typeface="Helvetica Neue Light"/>
                <a:sym typeface="Helvetica Neue Light"/>
              </a:defRPr>
            </a:lvl4pPr>
            <a:lvl5pPr lvl="4" rtl="0">
              <a:spcBef>
                <a:spcPts val="0"/>
              </a:spcBef>
              <a:spcAft>
                <a:spcPts val="0"/>
              </a:spcAft>
              <a:buNone/>
              <a:defRPr>
                <a:latin typeface="Helvetica Neue Light"/>
                <a:ea typeface="Helvetica Neue Light"/>
                <a:cs typeface="Helvetica Neue Light"/>
                <a:sym typeface="Helvetica Neue Light"/>
              </a:defRPr>
            </a:lvl5pPr>
            <a:lvl6pPr lvl="5" rtl="0">
              <a:spcBef>
                <a:spcPts val="0"/>
              </a:spcBef>
              <a:spcAft>
                <a:spcPts val="0"/>
              </a:spcAft>
              <a:buNone/>
              <a:defRPr>
                <a:latin typeface="Helvetica Neue Light"/>
                <a:ea typeface="Helvetica Neue Light"/>
                <a:cs typeface="Helvetica Neue Light"/>
                <a:sym typeface="Helvetica Neue Light"/>
              </a:defRPr>
            </a:lvl6pPr>
            <a:lvl7pPr lvl="6" rtl="0">
              <a:spcBef>
                <a:spcPts val="0"/>
              </a:spcBef>
              <a:spcAft>
                <a:spcPts val="0"/>
              </a:spcAft>
              <a:buNone/>
              <a:defRPr>
                <a:latin typeface="Helvetica Neue Light"/>
                <a:ea typeface="Helvetica Neue Light"/>
                <a:cs typeface="Helvetica Neue Light"/>
                <a:sym typeface="Helvetica Neue Light"/>
              </a:defRPr>
            </a:lvl7pPr>
            <a:lvl8pPr lvl="7" rtl="0">
              <a:spcBef>
                <a:spcPts val="0"/>
              </a:spcBef>
              <a:spcAft>
                <a:spcPts val="0"/>
              </a:spcAft>
              <a:buNone/>
              <a:defRPr>
                <a:latin typeface="Helvetica Neue Light"/>
                <a:ea typeface="Helvetica Neue Light"/>
                <a:cs typeface="Helvetica Neue Light"/>
                <a:sym typeface="Helvetica Neue Light"/>
              </a:defRPr>
            </a:lvl8pPr>
            <a:lvl9pPr lvl="8" rtl="0">
              <a:spcBef>
                <a:spcPts val="0"/>
              </a:spcBef>
              <a:spcAft>
                <a:spcPts val="0"/>
              </a:spcAft>
              <a:buNone/>
              <a:defRPr>
                <a:latin typeface="Helvetica Neue Light"/>
                <a:ea typeface="Helvetica Neue Light"/>
                <a:cs typeface="Helvetica Neue Light"/>
                <a:sym typeface="Helvetica Neue Light"/>
              </a:defRPr>
            </a:lvl9pPr>
          </a:lstStyle>
          <a:p/>
        </p:txBody>
      </p:sp>
      <p:pic>
        <p:nvPicPr>
          <p:cNvPr id="114" name="Google Shape;114;p17"/>
          <p:cNvPicPr preferRelativeResize="0"/>
          <p:nvPr/>
        </p:nvPicPr>
        <p:blipFill>
          <a:blip r:embed="rId3">
            <a:alphaModFix/>
          </a:blip>
          <a:stretch>
            <a:fillRect/>
          </a:stretch>
        </p:blipFill>
        <p:spPr>
          <a:xfrm>
            <a:off x="6684139" y="4767631"/>
            <a:ext cx="2102174" cy="290600"/>
          </a:xfrm>
          <a:prstGeom prst="rect">
            <a:avLst/>
          </a:prstGeom>
          <a:noFill/>
          <a:ln>
            <a:noFill/>
          </a:ln>
        </p:spPr>
      </p:pic>
      <p:pic>
        <p:nvPicPr>
          <p:cNvPr id="115" name="Google Shape;115;p17"/>
          <p:cNvPicPr preferRelativeResize="0"/>
          <p:nvPr/>
        </p:nvPicPr>
        <p:blipFill>
          <a:blip r:embed="rId4">
            <a:alphaModFix/>
          </a:blip>
          <a:stretch>
            <a:fillRect/>
          </a:stretch>
        </p:blipFill>
        <p:spPr>
          <a:xfrm>
            <a:off x="411480" y="4775299"/>
            <a:ext cx="1482298" cy="262825"/>
          </a:xfrm>
          <a:prstGeom prst="rect">
            <a:avLst/>
          </a:prstGeom>
          <a:noFill/>
          <a:ln>
            <a:noFill/>
          </a:ln>
        </p:spPr>
      </p:pic>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Divider_3">
  <p:cSld name="TITLE_1_1_1_1">
    <p:bg>
      <p:bgPr>
        <a:blipFill>
          <a:blip r:embed="rId2">
            <a:alphaModFix/>
          </a:blip>
          <a:stretch>
            <a:fillRect/>
          </a:stretch>
        </a:blipFill>
      </p:bgPr>
    </p:bg>
    <p:spTree>
      <p:nvGrpSpPr>
        <p:cNvPr id="116" name="Shape 116"/>
        <p:cNvGrpSpPr/>
        <p:nvPr/>
      </p:nvGrpSpPr>
      <p:grpSpPr>
        <a:xfrm>
          <a:off x="0" y="0"/>
          <a:ext cx="0" cy="0"/>
          <a:chOff x="0" y="0"/>
          <a:chExt cx="0" cy="0"/>
        </a:xfrm>
      </p:grpSpPr>
      <p:sp>
        <p:nvSpPr>
          <p:cNvPr id="117" name="Google Shape;117;p18"/>
          <p:cNvSpPr txBox="1"/>
          <p:nvPr>
            <p:ph type="title"/>
          </p:nvPr>
        </p:nvSpPr>
        <p:spPr>
          <a:xfrm>
            <a:off x="457200" y="1808925"/>
            <a:ext cx="5192400" cy="1113300"/>
          </a:xfrm>
          <a:prstGeom prst="rect">
            <a:avLst/>
          </a:prstGeom>
          <a:noFill/>
          <a:ln>
            <a:noFill/>
          </a:ln>
        </p:spPr>
        <p:txBody>
          <a:bodyPr anchorCtr="0" anchor="t" bIns="0" lIns="0" spcFirstLastPara="1" rIns="0" wrap="square" tIns="0">
            <a:noAutofit/>
          </a:bodyPr>
          <a:lstStyle>
            <a:lvl1pPr lvl="0" rtl="0">
              <a:spcBef>
                <a:spcPts val="0"/>
              </a:spcBef>
              <a:spcAft>
                <a:spcPts val="0"/>
              </a:spcAft>
              <a:buNone/>
              <a:defRPr sz="3000">
                <a:latin typeface="Helvetica Neue Light"/>
                <a:ea typeface="Helvetica Neue Light"/>
                <a:cs typeface="Helvetica Neue Light"/>
                <a:sym typeface="Helvetica Neue Light"/>
              </a:defRPr>
            </a:lvl1pPr>
            <a:lvl2pPr lvl="1" rtl="0">
              <a:spcBef>
                <a:spcPts val="0"/>
              </a:spcBef>
              <a:spcAft>
                <a:spcPts val="0"/>
              </a:spcAft>
              <a:buNone/>
              <a:defRPr>
                <a:latin typeface="Helvetica Neue Light"/>
                <a:ea typeface="Helvetica Neue Light"/>
                <a:cs typeface="Helvetica Neue Light"/>
                <a:sym typeface="Helvetica Neue Light"/>
              </a:defRPr>
            </a:lvl2pPr>
            <a:lvl3pPr lvl="2" rtl="0">
              <a:spcBef>
                <a:spcPts val="0"/>
              </a:spcBef>
              <a:spcAft>
                <a:spcPts val="0"/>
              </a:spcAft>
              <a:buNone/>
              <a:defRPr>
                <a:latin typeface="Helvetica Neue Light"/>
                <a:ea typeface="Helvetica Neue Light"/>
                <a:cs typeface="Helvetica Neue Light"/>
                <a:sym typeface="Helvetica Neue Light"/>
              </a:defRPr>
            </a:lvl3pPr>
            <a:lvl4pPr lvl="3" rtl="0">
              <a:spcBef>
                <a:spcPts val="0"/>
              </a:spcBef>
              <a:spcAft>
                <a:spcPts val="0"/>
              </a:spcAft>
              <a:buNone/>
              <a:defRPr>
                <a:latin typeface="Helvetica Neue Light"/>
                <a:ea typeface="Helvetica Neue Light"/>
                <a:cs typeface="Helvetica Neue Light"/>
                <a:sym typeface="Helvetica Neue Light"/>
              </a:defRPr>
            </a:lvl4pPr>
            <a:lvl5pPr lvl="4" rtl="0">
              <a:spcBef>
                <a:spcPts val="0"/>
              </a:spcBef>
              <a:spcAft>
                <a:spcPts val="0"/>
              </a:spcAft>
              <a:buNone/>
              <a:defRPr>
                <a:latin typeface="Helvetica Neue Light"/>
                <a:ea typeface="Helvetica Neue Light"/>
                <a:cs typeface="Helvetica Neue Light"/>
                <a:sym typeface="Helvetica Neue Light"/>
              </a:defRPr>
            </a:lvl5pPr>
            <a:lvl6pPr lvl="5" rtl="0">
              <a:spcBef>
                <a:spcPts val="0"/>
              </a:spcBef>
              <a:spcAft>
                <a:spcPts val="0"/>
              </a:spcAft>
              <a:buNone/>
              <a:defRPr>
                <a:latin typeface="Helvetica Neue Light"/>
                <a:ea typeface="Helvetica Neue Light"/>
                <a:cs typeface="Helvetica Neue Light"/>
                <a:sym typeface="Helvetica Neue Light"/>
              </a:defRPr>
            </a:lvl6pPr>
            <a:lvl7pPr lvl="6" rtl="0">
              <a:spcBef>
                <a:spcPts val="0"/>
              </a:spcBef>
              <a:spcAft>
                <a:spcPts val="0"/>
              </a:spcAft>
              <a:buNone/>
              <a:defRPr>
                <a:latin typeface="Helvetica Neue Light"/>
                <a:ea typeface="Helvetica Neue Light"/>
                <a:cs typeface="Helvetica Neue Light"/>
                <a:sym typeface="Helvetica Neue Light"/>
              </a:defRPr>
            </a:lvl7pPr>
            <a:lvl8pPr lvl="7" rtl="0">
              <a:spcBef>
                <a:spcPts val="0"/>
              </a:spcBef>
              <a:spcAft>
                <a:spcPts val="0"/>
              </a:spcAft>
              <a:buNone/>
              <a:defRPr>
                <a:latin typeface="Helvetica Neue Light"/>
                <a:ea typeface="Helvetica Neue Light"/>
                <a:cs typeface="Helvetica Neue Light"/>
                <a:sym typeface="Helvetica Neue Light"/>
              </a:defRPr>
            </a:lvl8pPr>
            <a:lvl9pPr lvl="8" rtl="0">
              <a:spcBef>
                <a:spcPts val="0"/>
              </a:spcBef>
              <a:spcAft>
                <a:spcPts val="0"/>
              </a:spcAft>
              <a:buNone/>
              <a:defRPr>
                <a:latin typeface="Helvetica Neue Light"/>
                <a:ea typeface="Helvetica Neue Light"/>
                <a:cs typeface="Helvetica Neue Light"/>
                <a:sym typeface="Helvetica Neue Light"/>
              </a:defRPr>
            </a:lvl9pPr>
          </a:lstStyle>
          <a:p/>
        </p:txBody>
      </p:sp>
      <p:pic>
        <p:nvPicPr>
          <p:cNvPr id="118" name="Google Shape;118;p18"/>
          <p:cNvPicPr preferRelativeResize="0"/>
          <p:nvPr/>
        </p:nvPicPr>
        <p:blipFill>
          <a:blip r:embed="rId3">
            <a:alphaModFix/>
          </a:blip>
          <a:stretch>
            <a:fillRect/>
          </a:stretch>
        </p:blipFill>
        <p:spPr>
          <a:xfrm>
            <a:off x="6684139" y="4767631"/>
            <a:ext cx="2102174" cy="290600"/>
          </a:xfrm>
          <a:prstGeom prst="rect">
            <a:avLst/>
          </a:prstGeom>
          <a:noFill/>
          <a:ln>
            <a:noFill/>
          </a:ln>
        </p:spPr>
      </p:pic>
      <p:pic>
        <p:nvPicPr>
          <p:cNvPr id="119" name="Google Shape;119;p18"/>
          <p:cNvPicPr preferRelativeResize="0"/>
          <p:nvPr/>
        </p:nvPicPr>
        <p:blipFill>
          <a:blip r:embed="rId4">
            <a:alphaModFix/>
          </a:blip>
          <a:stretch>
            <a:fillRect/>
          </a:stretch>
        </p:blipFill>
        <p:spPr>
          <a:xfrm>
            <a:off x="411480" y="4771720"/>
            <a:ext cx="1482298" cy="262824"/>
          </a:xfrm>
          <a:prstGeom prst="rect">
            <a:avLst/>
          </a:prstGeom>
          <a:noFill/>
          <a:ln>
            <a:noFill/>
          </a:ln>
        </p:spPr>
      </p:pic>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Divider_3 negative">
  <p:cSld name="TITLE_1_1_1_1_1">
    <p:bg>
      <p:bgPr>
        <a:blipFill>
          <a:blip r:embed="rId2">
            <a:alphaModFix/>
          </a:blip>
          <a:stretch>
            <a:fillRect/>
          </a:stretch>
        </a:blipFill>
      </p:bgPr>
    </p:bg>
    <p:spTree>
      <p:nvGrpSpPr>
        <p:cNvPr id="120" name="Shape 120"/>
        <p:cNvGrpSpPr/>
        <p:nvPr/>
      </p:nvGrpSpPr>
      <p:grpSpPr>
        <a:xfrm>
          <a:off x="0" y="0"/>
          <a:ext cx="0" cy="0"/>
          <a:chOff x="0" y="0"/>
          <a:chExt cx="0" cy="0"/>
        </a:xfrm>
      </p:grpSpPr>
      <p:sp>
        <p:nvSpPr>
          <p:cNvPr id="121" name="Google Shape;121;p19"/>
          <p:cNvSpPr txBox="1"/>
          <p:nvPr>
            <p:ph type="title"/>
          </p:nvPr>
        </p:nvSpPr>
        <p:spPr>
          <a:xfrm>
            <a:off x="457200" y="1808925"/>
            <a:ext cx="2873700" cy="2135400"/>
          </a:xfrm>
          <a:prstGeom prst="rect">
            <a:avLst/>
          </a:prstGeom>
          <a:noFill/>
          <a:ln>
            <a:noFill/>
          </a:ln>
        </p:spPr>
        <p:txBody>
          <a:bodyPr anchorCtr="0" anchor="t" bIns="0" lIns="0" spcFirstLastPara="1" rIns="0" wrap="square" tIns="0">
            <a:noAutofit/>
          </a:bodyPr>
          <a:lstStyle>
            <a:lvl1pPr lvl="0" rtl="0">
              <a:spcBef>
                <a:spcPts val="0"/>
              </a:spcBef>
              <a:spcAft>
                <a:spcPts val="0"/>
              </a:spcAft>
              <a:buNone/>
              <a:defRPr sz="3000">
                <a:solidFill>
                  <a:srgbClr val="FFFFFF"/>
                </a:solidFill>
                <a:latin typeface="Helvetica Neue Light"/>
                <a:ea typeface="Helvetica Neue Light"/>
                <a:cs typeface="Helvetica Neue Light"/>
                <a:sym typeface="Helvetica Neue Light"/>
              </a:defRPr>
            </a:lvl1pPr>
            <a:lvl2pPr lvl="1" rtl="0">
              <a:spcBef>
                <a:spcPts val="0"/>
              </a:spcBef>
              <a:spcAft>
                <a:spcPts val="0"/>
              </a:spcAft>
              <a:buNone/>
              <a:defRPr>
                <a:latin typeface="Helvetica Neue Light"/>
                <a:ea typeface="Helvetica Neue Light"/>
                <a:cs typeface="Helvetica Neue Light"/>
                <a:sym typeface="Helvetica Neue Light"/>
              </a:defRPr>
            </a:lvl2pPr>
            <a:lvl3pPr lvl="2" rtl="0">
              <a:spcBef>
                <a:spcPts val="0"/>
              </a:spcBef>
              <a:spcAft>
                <a:spcPts val="0"/>
              </a:spcAft>
              <a:buNone/>
              <a:defRPr>
                <a:latin typeface="Helvetica Neue Light"/>
                <a:ea typeface="Helvetica Neue Light"/>
                <a:cs typeface="Helvetica Neue Light"/>
                <a:sym typeface="Helvetica Neue Light"/>
              </a:defRPr>
            </a:lvl3pPr>
            <a:lvl4pPr lvl="3" rtl="0">
              <a:spcBef>
                <a:spcPts val="0"/>
              </a:spcBef>
              <a:spcAft>
                <a:spcPts val="0"/>
              </a:spcAft>
              <a:buNone/>
              <a:defRPr>
                <a:latin typeface="Helvetica Neue Light"/>
                <a:ea typeface="Helvetica Neue Light"/>
                <a:cs typeface="Helvetica Neue Light"/>
                <a:sym typeface="Helvetica Neue Light"/>
              </a:defRPr>
            </a:lvl4pPr>
            <a:lvl5pPr lvl="4" rtl="0">
              <a:spcBef>
                <a:spcPts val="0"/>
              </a:spcBef>
              <a:spcAft>
                <a:spcPts val="0"/>
              </a:spcAft>
              <a:buNone/>
              <a:defRPr>
                <a:latin typeface="Helvetica Neue Light"/>
                <a:ea typeface="Helvetica Neue Light"/>
                <a:cs typeface="Helvetica Neue Light"/>
                <a:sym typeface="Helvetica Neue Light"/>
              </a:defRPr>
            </a:lvl5pPr>
            <a:lvl6pPr lvl="5" rtl="0">
              <a:spcBef>
                <a:spcPts val="0"/>
              </a:spcBef>
              <a:spcAft>
                <a:spcPts val="0"/>
              </a:spcAft>
              <a:buNone/>
              <a:defRPr>
                <a:latin typeface="Helvetica Neue Light"/>
                <a:ea typeface="Helvetica Neue Light"/>
                <a:cs typeface="Helvetica Neue Light"/>
                <a:sym typeface="Helvetica Neue Light"/>
              </a:defRPr>
            </a:lvl6pPr>
            <a:lvl7pPr lvl="6" rtl="0">
              <a:spcBef>
                <a:spcPts val="0"/>
              </a:spcBef>
              <a:spcAft>
                <a:spcPts val="0"/>
              </a:spcAft>
              <a:buNone/>
              <a:defRPr>
                <a:latin typeface="Helvetica Neue Light"/>
                <a:ea typeface="Helvetica Neue Light"/>
                <a:cs typeface="Helvetica Neue Light"/>
                <a:sym typeface="Helvetica Neue Light"/>
              </a:defRPr>
            </a:lvl7pPr>
            <a:lvl8pPr lvl="7" rtl="0">
              <a:spcBef>
                <a:spcPts val="0"/>
              </a:spcBef>
              <a:spcAft>
                <a:spcPts val="0"/>
              </a:spcAft>
              <a:buNone/>
              <a:defRPr>
                <a:latin typeface="Helvetica Neue Light"/>
                <a:ea typeface="Helvetica Neue Light"/>
                <a:cs typeface="Helvetica Neue Light"/>
                <a:sym typeface="Helvetica Neue Light"/>
              </a:defRPr>
            </a:lvl8pPr>
            <a:lvl9pPr lvl="8" rtl="0">
              <a:spcBef>
                <a:spcPts val="0"/>
              </a:spcBef>
              <a:spcAft>
                <a:spcPts val="0"/>
              </a:spcAft>
              <a:buNone/>
              <a:defRPr>
                <a:latin typeface="Helvetica Neue Light"/>
                <a:ea typeface="Helvetica Neue Light"/>
                <a:cs typeface="Helvetica Neue Light"/>
                <a:sym typeface="Helvetica Neue Light"/>
              </a:defRPr>
            </a:lvl9pPr>
          </a:lstStyle>
          <a:p/>
        </p:txBody>
      </p:sp>
      <p:pic>
        <p:nvPicPr>
          <p:cNvPr id="122" name="Google Shape;122;p19"/>
          <p:cNvPicPr preferRelativeResize="0"/>
          <p:nvPr/>
        </p:nvPicPr>
        <p:blipFill>
          <a:blip r:embed="rId3">
            <a:alphaModFix/>
          </a:blip>
          <a:stretch>
            <a:fillRect/>
          </a:stretch>
        </p:blipFill>
        <p:spPr>
          <a:xfrm>
            <a:off x="411480" y="4775299"/>
            <a:ext cx="1482298" cy="262825"/>
          </a:xfrm>
          <a:prstGeom prst="rect">
            <a:avLst/>
          </a:prstGeom>
          <a:noFill/>
          <a:ln>
            <a:noFill/>
          </a:ln>
        </p:spPr>
      </p:pic>
      <p:pic>
        <p:nvPicPr>
          <p:cNvPr id="123" name="Google Shape;123;p19"/>
          <p:cNvPicPr preferRelativeResize="0"/>
          <p:nvPr/>
        </p:nvPicPr>
        <p:blipFill>
          <a:blip r:embed="rId4">
            <a:alphaModFix/>
          </a:blip>
          <a:stretch>
            <a:fillRect/>
          </a:stretch>
        </p:blipFill>
        <p:spPr>
          <a:xfrm>
            <a:off x="6684139" y="4767631"/>
            <a:ext cx="2102174" cy="290600"/>
          </a:xfrm>
          <a:prstGeom prst="rect">
            <a:avLst/>
          </a:prstGeom>
          <a:noFill/>
          <a:ln>
            <a:noFill/>
          </a:ln>
        </p:spPr>
      </p:pic>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ly title_no background">
  <p:cSld name="CUSTOM_1">
    <p:bg>
      <p:bgPr>
        <a:noFill/>
      </p:bgPr>
    </p:bg>
    <p:spTree>
      <p:nvGrpSpPr>
        <p:cNvPr id="124" name="Shape 124"/>
        <p:cNvGrpSpPr/>
        <p:nvPr/>
      </p:nvGrpSpPr>
      <p:grpSpPr>
        <a:xfrm>
          <a:off x="0" y="0"/>
          <a:ext cx="0" cy="0"/>
          <a:chOff x="0" y="0"/>
          <a:chExt cx="0" cy="0"/>
        </a:xfrm>
      </p:grpSpPr>
      <p:sp>
        <p:nvSpPr>
          <p:cNvPr id="125" name="Google Shape;125;p20"/>
          <p:cNvSpPr txBox="1"/>
          <p:nvPr>
            <p:ph type="title"/>
          </p:nvPr>
        </p:nvSpPr>
        <p:spPr>
          <a:xfrm>
            <a:off x="457200" y="313800"/>
            <a:ext cx="8229600" cy="333900"/>
          </a:xfrm>
          <a:prstGeom prst="rect">
            <a:avLst/>
          </a:prstGeom>
          <a:noFill/>
        </p:spPr>
        <p:txBody>
          <a:bodyPr anchorCtr="0" anchor="t" bIns="0" lIns="0" spcFirstLastPara="1" rIns="0" wrap="square" tIns="0">
            <a:noAutofit/>
          </a:bodyPr>
          <a:lstStyle>
            <a:lvl1pPr lvl="0" rtl="0">
              <a:spcBef>
                <a:spcPts val="0"/>
              </a:spcBef>
              <a:spcAft>
                <a:spcPts val="0"/>
              </a:spcAft>
              <a:buNone/>
              <a:defRPr sz="2400">
                <a:latin typeface="Helvetica Neue Light"/>
                <a:ea typeface="Helvetica Neue Light"/>
                <a:cs typeface="Helvetica Neue Light"/>
                <a:sym typeface="Helvetica Neue Light"/>
              </a:defRPr>
            </a:lvl1pPr>
            <a:lvl2pPr lvl="1" rtl="0">
              <a:spcBef>
                <a:spcPts val="0"/>
              </a:spcBef>
              <a:spcAft>
                <a:spcPts val="0"/>
              </a:spcAft>
              <a:buNone/>
              <a:defRPr>
                <a:latin typeface="Helvetica Neue Light"/>
                <a:ea typeface="Helvetica Neue Light"/>
                <a:cs typeface="Helvetica Neue Light"/>
                <a:sym typeface="Helvetica Neue Light"/>
              </a:defRPr>
            </a:lvl2pPr>
            <a:lvl3pPr lvl="2" rtl="0">
              <a:spcBef>
                <a:spcPts val="0"/>
              </a:spcBef>
              <a:spcAft>
                <a:spcPts val="0"/>
              </a:spcAft>
              <a:buNone/>
              <a:defRPr>
                <a:latin typeface="Helvetica Neue Light"/>
                <a:ea typeface="Helvetica Neue Light"/>
                <a:cs typeface="Helvetica Neue Light"/>
                <a:sym typeface="Helvetica Neue Light"/>
              </a:defRPr>
            </a:lvl3pPr>
            <a:lvl4pPr lvl="3" rtl="0">
              <a:spcBef>
                <a:spcPts val="0"/>
              </a:spcBef>
              <a:spcAft>
                <a:spcPts val="0"/>
              </a:spcAft>
              <a:buNone/>
              <a:defRPr>
                <a:latin typeface="Helvetica Neue Light"/>
                <a:ea typeface="Helvetica Neue Light"/>
                <a:cs typeface="Helvetica Neue Light"/>
                <a:sym typeface="Helvetica Neue Light"/>
              </a:defRPr>
            </a:lvl4pPr>
            <a:lvl5pPr lvl="4" rtl="0">
              <a:spcBef>
                <a:spcPts val="0"/>
              </a:spcBef>
              <a:spcAft>
                <a:spcPts val="0"/>
              </a:spcAft>
              <a:buNone/>
              <a:defRPr>
                <a:latin typeface="Helvetica Neue Light"/>
                <a:ea typeface="Helvetica Neue Light"/>
                <a:cs typeface="Helvetica Neue Light"/>
                <a:sym typeface="Helvetica Neue Light"/>
              </a:defRPr>
            </a:lvl5pPr>
            <a:lvl6pPr lvl="5" rtl="0">
              <a:spcBef>
                <a:spcPts val="0"/>
              </a:spcBef>
              <a:spcAft>
                <a:spcPts val="0"/>
              </a:spcAft>
              <a:buNone/>
              <a:defRPr>
                <a:latin typeface="Helvetica Neue Light"/>
                <a:ea typeface="Helvetica Neue Light"/>
                <a:cs typeface="Helvetica Neue Light"/>
                <a:sym typeface="Helvetica Neue Light"/>
              </a:defRPr>
            </a:lvl6pPr>
            <a:lvl7pPr lvl="6" rtl="0">
              <a:spcBef>
                <a:spcPts val="0"/>
              </a:spcBef>
              <a:spcAft>
                <a:spcPts val="0"/>
              </a:spcAft>
              <a:buNone/>
              <a:defRPr>
                <a:latin typeface="Helvetica Neue Light"/>
                <a:ea typeface="Helvetica Neue Light"/>
                <a:cs typeface="Helvetica Neue Light"/>
                <a:sym typeface="Helvetica Neue Light"/>
              </a:defRPr>
            </a:lvl7pPr>
            <a:lvl8pPr lvl="7" rtl="0">
              <a:spcBef>
                <a:spcPts val="0"/>
              </a:spcBef>
              <a:spcAft>
                <a:spcPts val="0"/>
              </a:spcAft>
              <a:buNone/>
              <a:defRPr>
                <a:latin typeface="Helvetica Neue Light"/>
                <a:ea typeface="Helvetica Neue Light"/>
                <a:cs typeface="Helvetica Neue Light"/>
                <a:sym typeface="Helvetica Neue Light"/>
              </a:defRPr>
            </a:lvl8pPr>
            <a:lvl9pPr lvl="8" rtl="0">
              <a:spcBef>
                <a:spcPts val="0"/>
              </a:spcBef>
              <a:spcAft>
                <a:spcPts val="0"/>
              </a:spcAft>
              <a:buNone/>
              <a:defRPr>
                <a:latin typeface="Helvetica Neue Light"/>
                <a:ea typeface="Helvetica Neue Light"/>
                <a:cs typeface="Helvetica Neue Light"/>
                <a:sym typeface="Helvetica Neue Light"/>
              </a:defRPr>
            </a:lvl9pPr>
          </a:lstStyle>
          <a:p/>
        </p:txBody>
      </p:sp>
      <p:pic>
        <p:nvPicPr>
          <p:cNvPr id="126" name="Google Shape;126;p20"/>
          <p:cNvPicPr preferRelativeResize="0"/>
          <p:nvPr/>
        </p:nvPicPr>
        <p:blipFill>
          <a:blip r:embed="rId2">
            <a:alphaModFix/>
          </a:blip>
          <a:stretch>
            <a:fillRect/>
          </a:stretch>
        </p:blipFill>
        <p:spPr>
          <a:xfrm>
            <a:off x="6684139" y="4767631"/>
            <a:ext cx="2102174" cy="290600"/>
          </a:xfrm>
          <a:prstGeom prst="rect">
            <a:avLst/>
          </a:prstGeom>
          <a:noFill/>
          <a:ln>
            <a:noFill/>
          </a:ln>
        </p:spPr>
      </p:pic>
      <p:pic>
        <p:nvPicPr>
          <p:cNvPr id="127" name="Google Shape;127;p20"/>
          <p:cNvPicPr preferRelativeResize="0"/>
          <p:nvPr/>
        </p:nvPicPr>
        <p:blipFill>
          <a:blip r:embed="rId3">
            <a:alphaModFix/>
          </a:blip>
          <a:stretch>
            <a:fillRect/>
          </a:stretch>
        </p:blipFill>
        <p:spPr>
          <a:xfrm>
            <a:off x="411480" y="4771720"/>
            <a:ext cx="1482298" cy="262824"/>
          </a:xfrm>
          <a:prstGeom prst="rect">
            <a:avLst/>
          </a:prstGeom>
          <a:noFill/>
          <a:ln>
            <a:noFill/>
          </a:ln>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ver Page_2">
  <p:cSld name="TITLE_3">
    <p:bg>
      <p:bgPr>
        <a:blipFill>
          <a:blip r:embed="rId2">
            <a:alphaModFix/>
          </a:blip>
          <a:stretch>
            <a:fillRect/>
          </a:stretch>
        </a:blipFill>
      </p:bgPr>
    </p:bg>
    <p:spTree>
      <p:nvGrpSpPr>
        <p:cNvPr id="16" name="Shape 16"/>
        <p:cNvGrpSpPr/>
        <p:nvPr/>
      </p:nvGrpSpPr>
      <p:grpSpPr>
        <a:xfrm>
          <a:off x="0" y="0"/>
          <a:ext cx="0" cy="0"/>
          <a:chOff x="0" y="0"/>
          <a:chExt cx="0" cy="0"/>
        </a:xfrm>
      </p:grpSpPr>
      <p:sp>
        <p:nvSpPr>
          <p:cNvPr id="17" name="Google Shape;17;p3"/>
          <p:cNvSpPr/>
          <p:nvPr/>
        </p:nvSpPr>
        <p:spPr>
          <a:xfrm>
            <a:off x="248825" y="257700"/>
            <a:ext cx="1768500" cy="364500"/>
          </a:xfrm>
          <a:prstGeom prst="rect">
            <a:avLst/>
          </a:prstGeom>
          <a:solidFill>
            <a:srgbClr val="2A245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 name="Google Shape;18;p3"/>
          <p:cNvSpPr txBox="1"/>
          <p:nvPr>
            <p:ph type="title"/>
          </p:nvPr>
        </p:nvSpPr>
        <p:spPr>
          <a:xfrm>
            <a:off x="457200" y="1808925"/>
            <a:ext cx="5192400" cy="1113300"/>
          </a:xfrm>
          <a:prstGeom prst="rect">
            <a:avLst/>
          </a:prstGeom>
          <a:noFill/>
          <a:ln>
            <a:noFill/>
          </a:ln>
        </p:spPr>
        <p:txBody>
          <a:bodyPr anchorCtr="0" anchor="t" bIns="0" lIns="0" spcFirstLastPara="1" rIns="0" wrap="square" tIns="0">
            <a:noAutofit/>
          </a:bodyPr>
          <a:lstStyle>
            <a:lvl1pPr lvl="0" rtl="0">
              <a:spcBef>
                <a:spcPts val="0"/>
              </a:spcBef>
              <a:spcAft>
                <a:spcPts val="0"/>
              </a:spcAft>
              <a:buNone/>
              <a:defRPr sz="3000">
                <a:solidFill>
                  <a:srgbClr val="FFFFFF"/>
                </a:solidFill>
                <a:latin typeface="Helvetica Neue Light"/>
                <a:ea typeface="Helvetica Neue Light"/>
                <a:cs typeface="Helvetica Neue Light"/>
                <a:sym typeface="Helvetica Neue Light"/>
              </a:defRPr>
            </a:lvl1pPr>
            <a:lvl2pPr lvl="1" rtl="0">
              <a:spcBef>
                <a:spcPts val="0"/>
              </a:spcBef>
              <a:spcAft>
                <a:spcPts val="0"/>
              </a:spcAft>
              <a:buNone/>
              <a:defRPr>
                <a:latin typeface="Helvetica Neue Light"/>
                <a:ea typeface="Helvetica Neue Light"/>
                <a:cs typeface="Helvetica Neue Light"/>
                <a:sym typeface="Helvetica Neue Light"/>
              </a:defRPr>
            </a:lvl2pPr>
            <a:lvl3pPr lvl="2" rtl="0">
              <a:spcBef>
                <a:spcPts val="0"/>
              </a:spcBef>
              <a:spcAft>
                <a:spcPts val="0"/>
              </a:spcAft>
              <a:buNone/>
              <a:defRPr>
                <a:latin typeface="Helvetica Neue Light"/>
                <a:ea typeface="Helvetica Neue Light"/>
                <a:cs typeface="Helvetica Neue Light"/>
                <a:sym typeface="Helvetica Neue Light"/>
              </a:defRPr>
            </a:lvl3pPr>
            <a:lvl4pPr lvl="3" rtl="0">
              <a:spcBef>
                <a:spcPts val="0"/>
              </a:spcBef>
              <a:spcAft>
                <a:spcPts val="0"/>
              </a:spcAft>
              <a:buNone/>
              <a:defRPr>
                <a:latin typeface="Helvetica Neue Light"/>
                <a:ea typeface="Helvetica Neue Light"/>
                <a:cs typeface="Helvetica Neue Light"/>
                <a:sym typeface="Helvetica Neue Light"/>
              </a:defRPr>
            </a:lvl4pPr>
            <a:lvl5pPr lvl="4" rtl="0">
              <a:spcBef>
                <a:spcPts val="0"/>
              </a:spcBef>
              <a:spcAft>
                <a:spcPts val="0"/>
              </a:spcAft>
              <a:buNone/>
              <a:defRPr>
                <a:latin typeface="Helvetica Neue Light"/>
                <a:ea typeface="Helvetica Neue Light"/>
                <a:cs typeface="Helvetica Neue Light"/>
                <a:sym typeface="Helvetica Neue Light"/>
              </a:defRPr>
            </a:lvl5pPr>
            <a:lvl6pPr lvl="5" rtl="0">
              <a:spcBef>
                <a:spcPts val="0"/>
              </a:spcBef>
              <a:spcAft>
                <a:spcPts val="0"/>
              </a:spcAft>
              <a:buNone/>
              <a:defRPr>
                <a:latin typeface="Helvetica Neue Light"/>
                <a:ea typeface="Helvetica Neue Light"/>
                <a:cs typeface="Helvetica Neue Light"/>
                <a:sym typeface="Helvetica Neue Light"/>
              </a:defRPr>
            </a:lvl6pPr>
            <a:lvl7pPr lvl="6" rtl="0">
              <a:spcBef>
                <a:spcPts val="0"/>
              </a:spcBef>
              <a:spcAft>
                <a:spcPts val="0"/>
              </a:spcAft>
              <a:buNone/>
              <a:defRPr>
                <a:latin typeface="Helvetica Neue Light"/>
                <a:ea typeface="Helvetica Neue Light"/>
                <a:cs typeface="Helvetica Neue Light"/>
                <a:sym typeface="Helvetica Neue Light"/>
              </a:defRPr>
            </a:lvl7pPr>
            <a:lvl8pPr lvl="7" rtl="0">
              <a:spcBef>
                <a:spcPts val="0"/>
              </a:spcBef>
              <a:spcAft>
                <a:spcPts val="0"/>
              </a:spcAft>
              <a:buNone/>
              <a:defRPr>
                <a:latin typeface="Helvetica Neue Light"/>
                <a:ea typeface="Helvetica Neue Light"/>
                <a:cs typeface="Helvetica Neue Light"/>
                <a:sym typeface="Helvetica Neue Light"/>
              </a:defRPr>
            </a:lvl8pPr>
            <a:lvl9pPr lvl="8" rtl="0">
              <a:spcBef>
                <a:spcPts val="0"/>
              </a:spcBef>
              <a:spcAft>
                <a:spcPts val="0"/>
              </a:spcAft>
              <a:buNone/>
              <a:defRPr>
                <a:latin typeface="Helvetica Neue Light"/>
                <a:ea typeface="Helvetica Neue Light"/>
                <a:cs typeface="Helvetica Neue Light"/>
                <a:sym typeface="Helvetica Neue Light"/>
              </a:defRPr>
            </a:lvl9pPr>
          </a:lstStyle>
          <a:p/>
        </p:txBody>
      </p:sp>
      <p:sp>
        <p:nvSpPr>
          <p:cNvPr id="19" name="Google Shape;19;p3"/>
          <p:cNvSpPr txBox="1"/>
          <p:nvPr>
            <p:ph idx="1" type="subTitle"/>
          </p:nvPr>
        </p:nvSpPr>
        <p:spPr>
          <a:xfrm>
            <a:off x="457200" y="2952800"/>
            <a:ext cx="5192400" cy="454500"/>
          </a:xfrm>
          <a:prstGeom prst="rect">
            <a:avLst/>
          </a:prstGeom>
        </p:spPr>
        <p:txBody>
          <a:bodyPr anchorCtr="0" anchor="ctr" bIns="0" lIns="0" spcFirstLastPara="1" rIns="0" wrap="square" tIns="0">
            <a:noAutofit/>
          </a:bodyPr>
          <a:lstStyle>
            <a:lvl1pPr lvl="0">
              <a:lnSpc>
                <a:spcPct val="115000"/>
              </a:lnSpc>
              <a:spcBef>
                <a:spcPts val="0"/>
              </a:spcBef>
              <a:spcAft>
                <a:spcPts val="0"/>
              </a:spcAft>
              <a:buNone/>
              <a:defRPr>
                <a:solidFill>
                  <a:srgbClr val="FFFFFF"/>
                </a:solidFill>
              </a:defRPr>
            </a:lvl1pPr>
            <a:lvl2pPr lvl="1">
              <a:lnSpc>
                <a:spcPct val="115000"/>
              </a:lnSpc>
              <a:spcBef>
                <a:spcPts val="600"/>
              </a:spcBef>
              <a:spcAft>
                <a:spcPts val="0"/>
              </a:spcAft>
              <a:buNone/>
              <a:defRPr>
                <a:solidFill>
                  <a:srgbClr val="FFFFFF"/>
                </a:solidFill>
              </a:defRPr>
            </a:lvl2pPr>
            <a:lvl3pPr lvl="2">
              <a:lnSpc>
                <a:spcPct val="115000"/>
              </a:lnSpc>
              <a:spcBef>
                <a:spcPts val="600"/>
              </a:spcBef>
              <a:spcAft>
                <a:spcPts val="0"/>
              </a:spcAft>
              <a:buNone/>
              <a:defRPr>
                <a:solidFill>
                  <a:srgbClr val="FFFFFF"/>
                </a:solidFill>
              </a:defRPr>
            </a:lvl3pPr>
            <a:lvl4pPr lvl="3">
              <a:lnSpc>
                <a:spcPct val="115000"/>
              </a:lnSpc>
              <a:spcBef>
                <a:spcPts val="600"/>
              </a:spcBef>
              <a:spcAft>
                <a:spcPts val="0"/>
              </a:spcAft>
              <a:buNone/>
              <a:defRPr>
                <a:solidFill>
                  <a:srgbClr val="FFFFFF"/>
                </a:solidFill>
              </a:defRPr>
            </a:lvl4pPr>
            <a:lvl5pPr lvl="4">
              <a:lnSpc>
                <a:spcPct val="115000"/>
              </a:lnSpc>
              <a:spcBef>
                <a:spcPts val="600"/>
              </a:spcBef>
              <a:spcAft>
                <a:spcPts val="0"/>
              </a:spcAft>
              <a:buNone/>
              <a:defRPr>
                <a:solidFill>
                  <a:srgbClr val="FFFFFF"/>
                </a:solidFill>
              </a:defRPr>
            </a:lvl5pPr>
            <a:lvl6pPr lvl="5">
              <a:lnSpc>
                <a:spcPct val="115000"/>
              </a:lnSpc>
              <a:spcBef>
                <a:spcPts val="600"/>
              </a:spcBef>
              <a:spcAft>
                <a:spcPts val="0"/>
              </a:spcAft>
              <a:buNone/>
              <a:defRPr>
                <a:solidFill>
                  <a:srgbClr val="FFFFFF"/>
                </a:solidFill>
              </a:defRPr>
            </a:lvl6pPr>
            <a:lvl7pPr lvl="6">
              <a:lnSpc>
                <a:spcPct val="115000"/>
              </a:lnSpc>
              <a:spcBef>
                <a:spcPts val="600"/>
              </a:spcBef>
              <a:spcAft>
                <a:spcPts val="0"/>
              </a:spcAft>
              <a:buNone/>
              <a:defRPr>
                <a:solidFill>
                  <a:srgbClr val="FFFFFF"/>
                </a:solidFill>
              </a:defRPr>
            </a:lvl7pPr>
            <a:lvl8pPr lvl="7">
              <a:lnSpc>
                <a:spcPct val="115000"/>
              </a:lnSpc>
              <a:spcBef>
                <a:spcPts val="600"/>
              </a:spcBef>
              <a:spcAft>
                <a:spcPts val="0"/>
              </a:spcAft>
              <a:buNone/>
              <a:defRPr>
                <a:solidFill>
                  <a:srgbClr val="FFFFFF"/>
                </a:solidFill>
              </a:defRPr>
            </a:lvl8pPr>
            <a:lvl9pPr lvl="8">
              <a:lnSpc>
                <a:spcPct val="115000"/>
              </a:lnSpc>
              <a:spcBef>
                <a:spcPts val="600"/>
              </a:spcBef>
              <a:spcAft>
                <a:spcPts val="600"/>
              </a:spcAft>
              <a:buNone/>
              <a:defRPr>
                <a:solidFill>
                  <a:srgbClr val="FFFFFF"/>
                </a:solidFill>
              </a:defRPr>
            </a:lvl9pPr>
          </a:lstStyle>
          <a:p/>
        </p:txBody>
      </p:sp>
      <p:pic>
        <p:nvPicPr>
          <p:cNvPr id="20" name="Google Shape;20;p3"/>
          <p:cNvPicPr preferRelativeResize="0"/>
          <p:nvPr/>
        </p:nvPicPr>
        <p:blipFill>
          <a:blip r:embed="rId3">
            <a:alphaModFix/>
          </a:blip>
          <a:stretch>
            <a:fillRect/>
          </a:stretch>
        </p:blipFill>
        <p:spPr>
          <a:xfrm>
            <a:off x="5309775" y="4442175"/>
            <a:ext cx="3551349" cy="488475"/>
          </a:xfrm>
          <a:prstGeom prst="rect">
            <a:avLst/>
          </a:prstGeom>
          <a:noFill/>
          <a:ln>
            <a:noFill/>
          </a:ln>
        </p:spPr>
      </p:pic>
      <p:pic>
        <p:nvPicPr>
          <p:cNvPr id="21" name="Google Shape;21;p3"/>
          <p:cNvPicPr preferRelativeResize="0"/>
          <p:nvPr/>
        </p:nvPicPr>
        <p:blipFill>
          <a:blip r:embed="rId4">
            <a:alphaModFix/>
          </a:blip>
          <a:stretch>
            <a:fillRect/>
          </a:stretch>
        </p:blipFill>
        <p:spPr>
          <a:xfrm>
            <a:off x="365760" y="198975"/>
            <a:ext cx="2751051" cy="487775"/>
          </a:xfrm>
          <a:prstGeom prst="rect">
            <a:avLst/>
          </a:prstGeom>
          <a:noFill/>
          <a:ln>
            <a:noFill/>
          </a:ln>
        </p:spPr>
      </p:pic>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_1 1">
  <p:cSld name="SECTION_HEADER_1">
    <p:bg>
      <p:bgPr>
        <a:blipFill>
          <a:blip r:embed="rId2">
            <a:alphaModFix/>
          </a:blip>
          <a:stretch>
            <a:fillRect/>
          </a:stretch>
        </a:blipFill>
      </p:bgPr>
    </p:bg>
    <p:spTree>
      <p:nvGrpSpPr>
        <p:cNvPr id="128" name="Shape 128"/>
        <p:cNvGrpSpPr/>
        <p:nvPr/>
      </p:nvGrpSpPr>
      <p:grpSpPr>
        <a:xfrm>
          <a:off x="0" y="0"/>
          <a:ext cx="0" cy="0"/>
          <a:chOff x="0" y="0"/>
          <a:chExt cx="0" cy="0"/>
        </a:xfrm>
      </p:grpSpPr>
      <p:sp>
        <p:nvSpPr>
          <p:cNvPr id="129" name="Google Shape;129;p21"/>
          <p:cNvSpPr txBox="1"/>
          <p:nvPr>
            <p:ph idx="1" type="body"/>
          </p:nvPr>
        </p:nvSpPr>
        <p:spPr>
          <a:xfrm>
            <a:off x="457200" y="1028700"/>
            <a:ext cx="8229600" cy="3474900"/>
          </a:xfrm>
          <a:prstGeom prst="rect">
            <a:avLst/>
          </a:prstGeom>
          <a:noFill/>
        </p:spPr>
        <p:txBody>
          <a:bodyPr anchorCtr="0" anchor="t" bIns="0" lIns="0" spcFirstLastPara="1" rIns="0" wrap="square" tIns="0">
            <a:noAutofit/>
          </a:bodyPr>
          <a:lstStyle>
            <a:lvl1pPr indent="-317500" lvl="0" marL="457200" rtl="0">
              <a:lnSpc>
                <a:spcPct val="115000"/>
              </a:lnSpc>
              <a:spcBef>
                <a:spcPts val="0"/>
              </a:spcBef>
              <a:spcAft>
                <a:spcPts val="0"/>
              </a:spcAft>
              <a:buSzPts val="1400"/>
              <a:buFont typeface="Helvetica Neue Light"/>
              <a:buChar char="●"/>
              <a:defRPr>
                <a:latin typeface="Helvetica Neue Light"/>
                <a:ea typeface="Helvetica Neue Light"/>
                <a:cs typeface="Helvetica Neue Light"/>
                <a:sym typeface="Helvetica Neue Light"/>
              </a:defRPr>
            </a:lvl1pPr>
            <a:lvl2pPr indent="-317500" lvl="1" marL="914400" rtl="0">
              <a:lnSpc>
                <a:spcPct val="115000"/>
              </a:lnSpc>
              <a:spcBef>
                <a:spcPts val="600"/>
              </a:spcBef>
              <a:spcAft>
                <a:spcPts val="0"/>
              </a:spcAft>
              <a:buSzPts val="1400"/>
              <a:buFont typeface="Helvetica Neue Light"/>
              <a:buChar char="○"/>
              <a:defRPr>
                <a:latin typeface="Helvetica Neue Light"/>
                <a:ea typeface="Helvetica Neue Light"/>
                <a:cs typeface="Helvetica Neue Light"/>
                <a:sym typeface="Helvetica Neue Light"/>
              </a:defRPr>
            </a:lvl2pPr>
            <a:lvl3pPr indent="-317500" lvl="2" marL="1371600" rtl="0">
              <a:lnSpc>
                <a:spcPct val="115000"/>
              </a:lnSpc>
              <a:spcBef>
                <a:spcPts val="600"/>
              </a:spcBef>
              <a:spcAft>
                <a:spcPts val="0"/>
              </a:spcAft>
              <a:buSzPts val="1400"/>
              <a:buFont typeface="Helvetica Neue Light"/>
              <a:buChar char="■"/>
              <a:defRPr>
                <a:latin typeface="Helvetica Neue Light"/>
                <a:ea typeface="Helvetica Neue Light"/>
                <a:cs typeface="Helvetica Neue Light"/>
                <a:sym typeface="Helvetica Neue Light"/>
              </a:defRPr>
            </a:lvl3pPr>
            <a:lvl4pPr indent="-317500" lvl="3" marL="1828800" rtl="0">
              <a:lnSpc>
                <a:spcPct val="115000"/>
              </a:lnSpc>
              <a:spcBef>
                <a:spcPts val="600"/>
              </a:spcBef>
              <a:spcAft>
                <a:spcPts val="0"/>
              </a:spcAft>
              <a:buSzPts val="1400"/>
              <a:buFont typeface="Helvetica Neue Light"/>
              <a:buChar char="●"/>
              <a:defRPr>
                <a:latin typeface="Helvetica Neue Light"/>
                <a:ea typeface="Helvetica Neue Light"/>
                <a:cs typeface="Helvetica Neue Light"/>
                <a:sym typeface="Helvetica Neue Light"/>
              </a:defRPr>
            </a:lvl4pPr>
            <a:lvl5pPr indent="-317500" lvl="4" marL="2286000" rtl="0">
              <a:lnSpc>
                <a:spcPct val="115000"/>
              </a:lnSpc>
              <a:spcBef>
                <a:spcPts val="600"/>
              </a:spcBef>
              <a:spcAft>
                <a:spcPts val="0"/>
              </a:spcAft>
              <a:buSzPts val="1400"/>
              <a:buFont typeface="Helvetica Neue Light"/>
              <a:buChar char="○"/>
              <a:defRPr>
                <a:latin typeface="Helvetica Neue Light"/>
                <a:ea typeface="Helvetica Neue Light"/>
                <a:cs typeface="Helvetica Neue Light"/>
                <a:sym typeface="Helvetica Neue Light"/>
              </a:defRPr>
            </a:lvl5pPr>
            <a:lvl6pPr indent="-317500" lvl="5" marL="2743200" rtl="0">
              <a:lnSpc>
                <a:spcPct val="115000"/>
              </a:lnSpc>
              <a:spcBef>
                <a:spcPts val="600"/>
              </a:spcBef>
              <a:spcAft>
                <a:spcPts val="0"/>
              </a:spcAft>
              <a:buSzPts val="1400"/>
              <a:buFont typeface="Helvetica Neue Light"/>
              <a:buChar char="■"/>
              <a:defRPr>
                <a:latin typeface="Helvetica Neue Light"/>
                <a:ea typeface="Helvetica Neue Light"/>
                <a:cs typeface="Helvetica Neue Light"/>
                <a:sym typeface="Helvetica Neue Light"/>
              </a:defRPr>
            </a:lvl6pPr>
            <a:lvl7pPr indent="-317500" lvl="6" marL="3200400" rtl="0">
              <a:lnSpc>
                <a:spcPct val="115000"/>
              </a:lnSpc>
              <a:spcBef>
                <a:spcPts val="600"/>
              </a:spcBef>
              <a:spcAft>
                <a:spcPts val="0"/>
              </a:spcAft>
              <a:buSzPts val="1400"/>
              <a:buFont typeface="Helvetica Neue Light"/>
              <a:buChar char="●"/>
              <a:defRPr>
                <a:latin typeface="Helvetica Neue Light"/>
                <a:ea typeface="Helvetica Neue Light"/>
                <a:cs typeface="Helvetica Neue Light"/>
                <a:sym typeface="Helvetica Neue Light"/>
              </a:defRPr>
            </a:lvl7pPr>
            <a:lvl8pPr indent="-317500" lvl="7" marL="3657600" rtl="0">
              <a:lnSpc>
                <a:spcPct val="115000"/>
              </a:lnSpc>
              <a:spcBef>
                <a:spcPts val="600"/>
              </a:spcBef>
              <a:spcAft>
                <a:spcPts val="0"/>
              </a:spcAft>
              <a:buSzPts val="1400"/>
              <a:buFont typeface="Helvetica Neue Light"/>
              <a:buChar char="○"/>
              <a:defRPr>
                <a:latin typeface="Helvetica Neue Light"/>
                <a:ea typeface="Helvetica Neue Light"/>
                <a:cs typeface="Helvetica Neue Light"/>
                <a:sym typeface="Helvetica Neue Light"/>
              </a:defRPr>
            </a:lvl8pPr>
            <a:lvl9pPr indent="-317500" lvl="8" marL="4114800" rtl="0">
              <a:lnSpc>
                <a:spcPct val="115000"/>
              </a:lnSpc>
              <a:spcBef>
                <a:spcPts val="600"/>
              </a:spcBef>
              <a:spcAft>
                <a:spcPts val="600"/>
              </a:spcAft>
              <a:buSzPts val="1400"/>
              <a:buFont typeface="Helvetica Neue Light"/>
              <a:buChar char="■"/>
              <a:defRPr>
                <a:latin typeface="Helvetica Neue Light"/>
                <a:ea typeface="Helvetica Neue Light"/>
                <a:cs typeface="Helvetica Neue Light"/>
                <a:sym typeface="Helvetica Neue Light"/>
              </a:defRPr>
            </a:lvl9pPr>
          </a:lstStyle>
          <a:p/>
        </p:txBody>
      </p:sp>
      <p:sp>
        <p:nvSpPr>
          <p:cNvPr id="130" name="Google Shape;130;p21"/>
          <p:cNvSpPr txBox="1"/>
          <p:nvPr>
            <p:ph type="title"/>
          </p:nvPr>
        </p:nvSpPr>
        <p:spPr>
          <a:xfrm>
            <a:off x="457200" y="313800"/>
            <a:ext cx="8229600" cy="333900"/>
          </a:xfrm>
          <a:prstGeom prst="rect">
            <a:avLst/>
          </a:prstGeom>
          <a:noFill/>
        </p:spPr>
        <p:txBody>
          <a:bodyPr anchorCtr="0" anchor="t" bIns="0" lIns="0" spcFirstLastPara="1" rIns="0" wrap="square" tIns="0">
            <a:noAutofit/>
          </a:bodyPr>
          <a:lstStyle>
            <a:lvl1pPr lvl="0" rtl="0">
              <a:spcBef>
                <a:spcPts val="0"/>
              </a:spcBef>
              <a:spcAft>
                <a:spcPts val="0"/>
              </a:spcAft>
              <a:buNone/>
              <a:defRPr sz="2400">
                <a:latin typeface="Helvetica Neue Light"/>
                <a:ea typeface="Helvetica Neue Light"/>
                <a:cs typeface="Helvetica Neue Light"/>
                <a:sym typeface="Helvetica Neue Light"/>
              </a:defRPr>
            </a:lvl1pPr>
            <a:lvl2pPr lvl="1" rtl="0">
              <a:spcBef>
                <a:spcPts val="0"/>
              </a:spcBef>
              <a:spcAft>
                <a:spcPts val="0"/>
              </a:spcAft>
              <a:buNone/>
              <a:defRPr>
                <a:latin typeface="Helvetica Neue Light"/>
                <a:ea typeface="Helvetica Neue Light"/>
                <a:cs typeface="Helvetica Neue Light"/>
                <a:sym typeface="Helvetica Neue Light"/>
              </a:defRPr>
            </a:lvl2pPr>
            <a:lvl3pPr lvl="2" rtl="0">
              <a:spcBef>
                <a:spcPts val="0"/>
              </a:spcBef>
              <a:spcAft>
                <a:spcPts val="0"/>
              </a:spcAft>
              <a:buNone/>
              <a:defRPr>
                <a:latin typeface="Helvetica Neue Light"/>
                <a:ea typeface="Helvetica Neue Light"/>
                <a:cs typeface="Helvetica Neue Light"/>
                <a:sym typeface="Helvetica Neue Light"/>
              </a:defRPr>
            </a:lvl3pPr>
            <a:lvl4pPr lvl="3" rtl="0">
              <a:spcBef>
                <a:spcPts val="0"/>
              </a:spcBef>
              <a:spcAft>
                <a:spcPts val="0"/>
              </a:spcAft>
              <a:buNone/>
              <a:defRPr>
                <a:latin typeface="Helvetica Neue Light"/>
                <a:ea typeface="Helvetica Neue Light"/>
                <a:cs typeface="Helvetica Neue Light"/>
                <a:sym typeface="Helvetica Neue Light"/>
              </a:defRPr>
            </a:lvl4pPr>
            <a:lvl5pPr lvl="4" rtl="0">
              <a:spcBef>
                <a:spcPts val="0"/>
              </a:spcBef>
              <a:spcAft>
                <a:spcPts val="0"/>
              </a:spcAft>
              <a:buNone/>
              <a:defRPr>
                <a:latin typeface="Helvetica Neue Light"/>
                <a:ea typeface="Helvetica Neue Light"/>
                <a:cs typeface="Helvetica Neue Light"/>
                <a:sym typeface="Helvetica Neue Light"/>
              </a:defRPr>
            </a:lvl5pPr>
            <a:lvl6pPr lvl="5" rtl="0">
              <a:spcBef>
                <a:spcPts val="0"/>
              </a:spcBef>
              <a:spcAft>
                <a:spcPts val="0"/>
              </a:spcAft>
              <a:buNone/>
              <a:defRPr>
                <a:latin typeface="Helvetica Neue Light"/>
                <a:ea typeface="Helvetica Neue Light"/>
                <a:cs typeface="Helvetica Neue Light"/>
                <a:sym typeface="Helvetica Neue Light"/>
              </a:defRPr>
            </a:lvl6pPr>
            <a:lvl7pPr lvl="6" rtl="0">
              <a:spcBef>
                <a:spcPts val="0"/>
              </a:spcBef>
              <a:spcAft>
                <a:spcPts val="0"/>
              </a:spcAft>
              <a:buNone/>
              <a:defRPr>
                <a:latin typeface="Helvetica Neue Light"/>
                <a:ea typeface="Helvetica Neue Light"/>
                <a:cs typeface="Helvetica Neue Light"/>
                <a:sym typeface="Helvetica Neue Light"/>
              </a:defRPr>
            </a:lvl7pPr>
            <a:lvl8pPr lvl="7" rtl="0">
              <a:spcBef>
                <a:spcPts val="0"/>
              </a:spcBef>
              <a:spcAft>
                <a:spcPts val="0"/>
              </a:spcAft>
              <a:buNone/>
              <a:defRPr>
                <a:latin typeface="Helvetica Neue Light"/>
                <a:ea typeface="Helvetica Neue Light"/>
                <a:cs typeface="Helvetica Neue Light"/>
                <a:sym typeface="Helvetica Neue Light"/>
              </a:defRPr>
            </a:lvl8pPr>
            <a:lvl9pPr lvl="8" rtl="0">
              <a:spcBef>
                <a:spcPts val="0"/>
              </a:spcBef>
              <a:spcAft>
                <a:spcPts val="0"/>
              </a:spcAft>
              <a:buNone/>
              <a:defRPr>
                <a:latin typeface="Helvetica Neue Light"/>
                <a:ea typeface="Helvetica Neue Light"/>
                <a:cs typeface="Helvetica Neue Light"/>
                <a:sym typeface="Helvetica Neue Light"/>
              </a:defRPr>
            </a:lvl9pPr>
          </a:lstStyle>
          <a:p/>
        </p:txBody>
      </p:sp>
      <p:pic>
        <p:nvPicPr>
          <p:cNvPr id="131" name="Google Shape;131;p21"/>
          <p:cNvPicPr preferRelativeResize="0"/>
          <p:nvPr/>
        </p:nvPicPr>
        <p:blipFill>
          <a:blip r:embed="rId3">
            <a:alphaModFix/>
          </a:blip>
          <a:stretch>
            <a:fillRect/>
          </a:stretch>
        </p:blipFill>
        <p:spPr>
          <a:xfrm>
            <a:off x="6684139" y="4767631"/>
            <a:ext cx="2102174" cy="290600"/>
          </a:xfrm>
          <a:prstGeom prst="rect">
            <a:avLst/>
          </a:prstGeom>
          <a:noFill/>
          <a:ln>
            <a:noFill/>
          </a:ln>
        </p:spPr>
      </p:pic>
      <p:pic>
        <p:nvPicPr>
          <p:cNvPr id="132" name="Google Shape;132;p21"/>
          <p:cNvPicPr preferRelativeResize="0"/>
          <p:nvPr/>
        </p:nvPicPr>
        <p:blipFill>
          <a:blip r:embed="rId4">
            <a:alphaModFix/>
          </a:blip>
          <a:stretch>
            <a:fillRect/>
          </a:stretch>
        </p:blipFill>
        <p:spPr>
          <a:xfrm>
            <a:off x="411480" y="4771720"/>
            <a:ext cx="1482298" cy="262824"/>
          </a:xfrm>
          <a:prstGeom prst="rect">
            <a:avLst/>
          </a:prstGeom>
          <a:noFill/>
          <a:ln>
            <a:noFill/>
          </a:ln>
        </p:spPr>
      </p:pic>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ly title_no background 1 1">
  <p:cSld name="CUSTOM_1_1_1">
    <p:spTree>
      <p:nvGrpSpPr>
        <p:cNvPr id="133" name="Shape 133"/>
        <p:cNvGrpSpPr/>
        <p:nvPr/>
      </p:nvGrpSpPr>
      <p:grpSpPr>
        <a:xfrm>
          <a:off x="0" y="0"/>
          <a:ext cx="0" cy="0"/>
          <a:chOff x="0" y="0"/>
          <a:chExt cx="0" cy="0"/>
        </a:xfrm>
      </p:grpSpPr>
      <p:pic>
        <p:nvPicPr>
          <p:cNvPr id="134" name="Google Shape;134;p22"/>
          <p:cNvPicPr preferRelativeResize="0"/>
          <p:nvPr/>
        </p:nvPicPr>
        <p:blipFill>
          <a:blip r:embed="rId2">
            <a:alphaModFix/>
          </a:blip>
          <a:stretch>
            <a:fillRect/>
          </a:stretch>
        </p:blipFill>
        <p:spPr>
          <a:xfrm>
            <a:off x="6836539" y="4767631"/>
            <a:ext cx="2102174" cy="290600"/>
          </a:xfrm>
          <a:prstGeom prst="rect">
            <a:avLst/>
          </a:prstGeom>
          <a:noFill/>
          <a:ln>
            <a:noFill/>
          </a:ln>
        </p:spPr>
      </p:pic>
      <p:pic>
        <p:nvPicPr>
          <p:cNvPr id="135" name="Google Shape;135;p22"/>
          <p:cNvPicPr preferRelativeResize="0"/>
          <p:nvPr/>
        </p:nvPicPr>
        <p:blipFill rotWithShape="1">
          <a:blip r:embed="rId3">
            <a:alphaModFix/>
          </a:blip>
          <a:srcRect b="0" l="0" r="24294" t="48765"/>
          <a:stretch/>
        </p:blipFill>
        <p:spPr>
          <a:xfrm>
            <a:off x="8031609" y="-9759"/>
            <a:ext cx="1122151" cy="691899"/>
          </a:xfrm>
          <a:prstGeom prst="rect">
            <a:avLst/>
          </a:prstGeom>
          <a:noFill/>
          <a:ln>
            <a:noFill/>
          </a:ln>
        </p:spPr>
      </p:pic>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36" name="Shape 136"/>
        <p:cNvGrpSpPr/>
        <p:nvPr/>
      </p:nvGrpSpPr>
      <p:grpSpPr>
        <a:xfrm>
          <a:off x="0" y="0"/>
          <a:ext cx="0" cy="0"/>
          <a:chOff x="0" y="0"/>
          <a:chExt cx="0" cy="0"/>
        </a:xfrm>
      </p:grpSpPr>
      <p:sp>
        <p:nvSpPr>
          <p:cNvPr id="137" name="Google Shape;137;p23"/>
          <p:cNvSpPr/>
          <p:nvPr/>
        </p:nvSpPr>
        <p:spPr>
          <a:xfrm>
            <a:off x="0" y="-48225"/>
            <a:ext cx="9144000" cy="917400"/>
          </a:xfrm>
          <a:prstGeom prst="rect">
            <a:avLst/>
          </a:prstGeom>
          <a:solidFill>
            <a:srgbClr val="F2F2F2"/>
          </a:solidFill>
          <a:ln cap="flat" cmpd="sng" w="9525">
            <a:solidFill>
              <a:srgbClr val="F2F2F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8" name="Google Shape;138;p23"/>
          <p:cNvSpPr txBox="1"/>
          <p:nvPr>
            <p:ph type="title"/>
          </p:nvPr>
        </p:nvSpPr>
        <p:spPr>
          <a:xfrm>
            <a:off x="311700" y="140225"/>
            <a:ext cx="8520600" cy="572700"/>
          </a:xfrm>
          <a:prstGeom prst="rect">
            <a:avLst/>
          </a:prstGeom>
          <a:noFill/>
          <a:ln>
            <a:noFill/>
          </a:ln>
        </p:spPr>
        <p:txBody>
          <a:bodyPr anchorCtr="0" anchor="ctr" bIns="91425" lIns="91425" spcFirstLastPara="1" rIns="91425" wrap="square" tIns="91425">
            <a:noAutofit/>
          </a:bodyPr>
          <a:lstStyle>
            <a:lvl1pPr lvl="0" rtl="0">
              <a:spcBef>
                <a:spcPts val="0"/>
              </a:spcBef>
              <a:spcAft>
                <a:spcPts val="0"/>
              </a:spcAft>
              <a:buSzPts val="1400"/>
              <a:buChar char="●"/>
              <a:defRPr/>
            </a:lvl1pPr>
            <a:lvl2pPr lvl="1" rtl="0">
              <a:spcBef>
                <a:spcPts val="0"/>
              </a:spcBef>
              <a:spcAft>
                <a:spcPts val="0"/>
              </a:spcAft>
              <a:buSzPts val="1400"/>
              <a:buChar char="○"/>
              <a:defRPr/>
            </a:lvl2pPr>
            <a:lvl3pPr lvl="2" rtl="0">
              <a:spcBef>
                <a:spcPts val="0"/>
              </a:spcBef>
              <a:spcAft>
                <a:spcPts val="0"/>
              </a:spcAft>
              <a:buSzPts val="1400"/>
              <a:buChar char="■"/>
              <a:defRPr/>
            </a:lvl3pPr>
            <a:lvl4pPr lvl="3" rtl="0">
              <a:spcBef>
                <a:spcPts val="0"/>
              </a:spcBef>
              <a:spcAft>
                <a:spcPts val="0"/>
              </a:spcAft>
              <a:buSzPts val="1400"/>
              <a:buChar char="●"/>
              <a:defRPr/>
            </a:lvl4pPr>
            <a:lvl5pPr lvl="4" rtl="0">
              <a:spcBef>
                <a:spcPts val="0"/>
              </a:spcBef>
              <a:spcAft>
                <a:spcPts val="0"/>
              </a:spcAft>
              <a:buSzPts val="1400"/>
              <a:buChar char="○"/>
              <a:defRPr/>
            </a:lvl5pPr>
            <a:lvl6pPr lvl="5" rtl="0">
              <a:spcBef>
                <a:spcPts val="0"/>
              </a:spcBef>
              <a:spcAft>
                <a:spcPts val="0"/>
              </a:spcAft>
              <a:buSzPts val="1400"/>
              <a:buChar char="■"/>
              <a:defRPr/>
            </a:lvl6pPr>
            <a:lvl7pPr lvl="6" rtl="0">
              <a:spcBef>
                <a:spcPts val="0"/>
              </a:spcBef>
              <a:spcAft>
                <a:spcPts val="0"/>
              </a:spcAft>
              <a:buSzPts val="1400"/>
              <a:buChar char="●"/>
              <a:defRPr/>
            </a:lvl7pPr>
            <a:lvl8pPr lvl="7" rtl="0">
              <a:spcBef>
                <a:spcPts val="0"/>
              </a:spcBef>
              <a:spcAft>
                <a:spcPts val="0"/>
              </a:spcAft>
              <a:buSzPts val="1400"/>
              <a:buChar char="○"/>
              <a:defRPr/>
            </a:lvl8pPr>
            <a:lvl9pPr lvl="8" rtl="0">
              <a:spcBef>
                <a:spcPts val="0"/>
              </a:spcBef>
              <a:spcAft>
                <a:spcPts val="0"/>
              </a:spcAft>
              <a:buSzPts val="1400"/>
              <a:buChar char="■"/>
              <a:defRPr/>
            </a:lvl9pPr>
          </a:lstStyle>
          <a:p/>
        </p:txBody>
      </p:sp>
      <p:sp>
        <p:nvSpPr>
          <p:cNvPr id="139" name="Google Shape;139;p23"/>
          <p:cNvSpPr txBox="1"/>
          <p:nvPr>
            <p:ph idx="1" type="body"/>
          </p:nvPr>
        </p:nvSpPr>
        <p:spPr>
          <a:xfrm>
            <a:off x="311700" y="1127925"/>
            <a:ext cx="8520600" cy="3441000"/>
          </a:xfrm>
          <a:prstGeom prst="rect">
            <a:avLst/>
          </a:prstGeom>
        </p:spPr>
        <p:txBody>
          <a:bodyPr anchorCtr="0" anchor="t" bIns="91425" lIns="0" spcFirstLastPara="1" rIns="0" wrap="square" tIns="182875">
            <a:noAutofit/>
          </a:bodyPr>
          <a:lstStyle>
            <a:lvl1pPr indent="-317500" lvl="0" marL="457200" rtl="0">
              <a:spcBef>
                <a:spcPts val="0"/>
              </a:spcBef>
              <a:spcAft>
                <a:spcPts val="0"/>
              </a:spcAft>
              <a:buSzPts val="1400"/>
              <a:buChar char="●"/>
              <a:defRPr>
                <a:solidFill>
                  <a:schemeClr val="accent2"/>
                </a:solidFill>
              </a:defRPr>
            </a:lvl1pPr>
            <a:lvl2pPr indent="-317500" lvl="1" marL="914400" rtl="0">
              <a:spcBef>
                <a:spcPts val="600"/>
              </a:spcBef>
              <a:spcAft>
                <a:spcPts val="0"/>
              </a:spcAft>
              <a:buClr>
                <a:schemeClr val="accent2"/>
              </a:buClr>
              <a:buSzPts val="1400"/>
              <a:buChar char="○"/>
              <a:defRPr>
                <a:solidFill>
                  <a:schemeClr val="accent2"/>
                </a:solidFill>
              </a:defRPr>
            </a:lvl2pPr>
            <a:lvl3pPr indent="-317500" lvl="2" marL="1371600" rtl="0">
              <a:spcBef>
                <a:spcPts val="600"/>
              </a:spcBef>
              <a:spcAft>
                <a:spcPts val="0"/>
              </a:spcAft>
              <a:buClr>
                <a:schemeClr val="accent2"/>
              </a:buClr>
              <a:buSzPts val="1400"/>
              <a:buChar char="■"/>
              <a:defRPr>
                <a:solidFill>
                  <a:schemeClr val="accent2"/>
                </a:solidFill>
              </a:defRPr>
            </a:lvl3pPr>
            <a:lvl4pPr indent="-317500" lvl="3" marL="1828800" rtl="0">
              <a:spcBef>
                <a:spcPts val="600"/>
              </a:spcBef>
              <a:spcAft>
                <a:spcPts val="0"/>
              </a:spcAft>
              <a:buClr>
                <a:schemeClr val="accent2"/>
              </a:buClr>
              <a:buSzPts val="1400"/>
              <a:buChar char="●"/>
              <a:defRPr>
                <a:solidFill>
                  <a:schemeClr val="accent2"/>
                </a:solidFill>
              </a:defRPr>
            </a:lvl4pPr>
            <a:lvl5pPr indent="-317500" lvl="4" marL="2286000" rtl="0">
              <a:spcBef>
                <a:spcPts val="600"/>
              </a:spcBef>
              <a:spcAft>
                <a:spcPts val="0"/>
              </a:spcAft>
              <a:buClr>
                <a:schemeClr val="accent2"/>
              </a:buClr>
              <a:buSzPts val="1400"/>
              <a:buChar char="○"/>
              <a:defRPr>
                <a:solidFill>
                  <a:schemeClr val="accent2"/>
                </a:solidFill>
              </a:defRPr>
            </a:lvl5pPr>
            <a:lvl6pPr indent="-317500" lvl="5" marL="2743200" rtl="0">
              <a:spcBef>
                <a:spcPts val="600"/>
              </a:spcBef>
              <a:spcAft>
                <a:spcPts val="0"/>
              </a:spcAft>
              <a:buClr>
                <a:schemeClr val="accent2"/>
              </a:buClr>
              <a:buSzPts val="1400"/>
              <a:buChar char="■"/>
              <a:defRPr>
                <a:solidFill>
                  <a:schemeClr val="accent2"/>
                </a:solidFill>
              </a:defRPr>
            </a:lvl6pPr>
            <a:lvl7pPr indent="-317500" lvl="6" marL="3200400" rtl="0">
              <a:spcBef>
                <a:spcPts val="600"/>
              </a:spcBef>
              <a:spcAft>
                <a:spcPts val="0"/>
              </a:spcAft>
              <a:buClr>
                <a:schemeClr val="accent2"/>
              </a:buClr>
              <a:buSzPts val="1400"/>
              <a:buChar char="●"/>
              <a:defRPr>
                <a:solidFill>
                  <a:schemeClr val="accent2"/>
                </a:solidFill>
              </a:defRPr>
            </a:lvl7pPr>
            <a:lvl8pPr indent="-317500" lvl="7" marL="3657600" rtl="0">
              <a:spcBef>
                <a:spcPts val="600"/>
              </a:spcBef>
              <a:spcAft>
                <a:spcPts val="0"/>
              </a:spcAft>
              <a:buClr>
                <a:schemeClr val="accent2"/>
              </a:buClr>
              <a:buSzPts val="1400"/>
              <a:buChar char="○"/>
              <a:defRPr>
                <a:solidFill>
                  <a:schemeClr val="accent2"/>
                </a:solidFill>
              </a:defRPr>
            </a:lvl8pPr>
            <a:lvl9pPr indent="-317500" lvl="8" marL="4114800" rtl="0">
              <a:spcBef>
                <a:spcPts val="600"/>
              </a:spcBef>
              <a:spcAft>
                <a:spcPts val="600"/>
              </a:spcAft>
              <a:buSzPts val="1400"/>
              <a:buChar char="■"/>
              <a:defRPr/>
            </a:lvl9pPr>
          </a:lstStyle>
          <a:p/>
        </p:txBody>
      </p:sp>
      <p:sp>
        <p:nvSpPr>
          <p:cNvPr id="140" name="Google Shape;140;p23"/>
          <p:cNvSpPr/>
          <p:nvPr/>
        </p:nvSpPr>
        <p:spPr>
          <a:xfrm>
            <a:off x="0" y="4829225"/>
            <a:ext cx="9144000" cy="314400"/>
          </a:xfrm>
          <a:prstGeom prst="rect">
            <a:avLst/>
          </a:prstGeom>
          <a:solidFill>
            <a:srgbClr val="000000"/>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141" name="Google Shape;141;p23"/>
          <p:cNvPicPr preferRelativeResize="0"/>
          <p:nvPr/>
        </p:nvPicPr>
        <p:blipFill>
          <a:blip r:embed="rId2">
            <a:alphaModFix/>
          </a:blip>
          <a:stretch>
            <a:fillRect/>
          </a:stretch>
        </p:blipFill>
        <p:spPr>
          <a:xfrm>
            <a:off x="8087700" y="4890900"/>
            <a:ext cx="744598" cy="204901"/>
          </a:xfrm>
          <a:prstGeom prst="rect">
            <a:avLst/>
          </a:prstGeom>
          <a:noFill/>
          <a:ln>
            <a:noFill/>
          </a:ln>
        </p:spPr>
      </p:pic>
    </p:spTree>
  </p:cSld>
  <p:clrMapOvr>
    <a:masterClrMapping/>
  </p:clrMapOvr>
</p:sldLayout>
</file>

<file path=ppt/slideLayouts/slideLayout2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_1 1 1">
  <p:cSld name="SECTION_HEADER_9">
    <p:bg>
      <p:bgPr>
        <a:blipFill>
          <a:blip r:embed="rId2">
            <a:alphaModFix/>
          </a:blip>
          <a:stretch>
            <a:fillRect/>
          </a:stretch>
        </a:blipFill>
      </p:bgPr>
    </p:bg>
    <p:spTree>
      <p:nvGrpSpPr>
        <p:cNvPr id="142" name="Shape 142"/>
        <p:cNvGrpSpPr/>
        <p:nvPr/>
      </p:nvGrpSpPr>
      <p:grpSpPr>
        <a:xfrm>
          <a:off x="0" y="0"/>
          <a:ext cx="0" cy="0"/>
          <a:chOff x="0" y="0"/>
          <a:chExt cx="0" cy="0"/>
        </a:xfrm>
      </p:grpSpPr>
      <p:sp>
        <p:nvSpPr>
          <p:cNvPr id="143" name="Google Shape;143;p24"/>
          <p:cNvSpPr txBox="1"/>
          <p:nvPr>
            <p:ph idx="1" type="body"/>
          </p:nvPr>
        </p:nvSpPr>
        <p:spPr>
          <a:xfrm>
            <a:off x="457200" y="1028700"/>
            <a:ext cx="8229600" cy="3474900"/>
          </a:xfrm>
          <a:prstGeom prst="rect">
            <a:avLst/>
          </a:prstGeom>
          <a:noFill/>
          <a:ln>
            <a:noFill/>
          </a:ln>
        </p:spPr>
        <p:txBody>
          <a:bodyPr anchorCtr="0" anchor="t" bIns="91425" lIns="0" spcFirstLastPara="1" rIns="0" wrap="square" tIns="182875">
            <a:noAutofit/>
          </a:bodyPr>
          <a:lstStyle>
            <a:lvl1pPr indent="-317500" lvl="0" marL="457200" rtl="0" algn="l">
              <a:lnSpc>
                <a:spcPct val="100000"/>
              </a:lnSpc>
              <a:spcBef>
                <a:spcPts val="0"/>
              </a:spcBef>
              <a:spcAft>
                <a:spcPts val="0"/>
              </a:spcAft>
              <a:buSzPts val="1400"/>
              <a:buFont typeface="Helvetica Neue Light"/>
              <a:buChar char="●"/>
              <a:defRPr>
                <a:latin typeface="Helvetica Neue Light"/>
                <a:ea typeface="Helvetica Neue Light"/>
                <a:cs typeface="Helvetica Neue Light"/>
                <a:sym typeface="Helvetica Neue Light"/>
              </a:defRPr>
            </a:lvl1pPr>
            <a:lvl2pPr indent="-317500" lvl="1" marL="914400" rtl="0" algn="l">
              <a:lnSpc>
                <a:spcPct val="100000"/>
              </a:lnSpc>
              <a:spcBef>
                <a:spcPts val="600"/>
              </a:spcBef>
              <a:spcAft>
                <a:spcPts val="0"/>
              </a:spcAft>
              <a:buSzPts val="1400"/>
              <a:buFont typeface="Helvetica Neue Light"/>
              <a:buChar char="○"/>
              <a:defRPr>
                <a:latin typeface="Helvetica Neue Light"/>
                <a:ea typeface="Helvetica Neue Light"/>
                <a:cs typeface="Helvetica Neue Light"/>
                <a:sym typeface="Helvetica Neue Light"/>
              </a:defRPr>
            </a:lvl2pPr>
            <a:lvl3pPr indent="-317500" lvl="2" marL="1371600" rtl="0" algn="l">
              <a:lnSpc>
                <a:spcPct val="100000"/>
              </a:lnSpc>
              <a:spcBef>
                <a:spcPts val="600"/>
              </a:spcBef>
              <a:spcAft>
                <a:spcPts val="0"/>
              </a:spcAft>
              <a:buSzPts val="1400"/>
              <a:buFont typeface="Helvetica Neue Light"/>
              <a:buChar char="■"/>
              <a:defRPr>
                <a:latin typeface="Helvetica Neue Light"/>
                <a:ea typeface="Helvetica Neue Light"/>
                <a:cs typeface="Helvetica Neue Light"/>
                <a:sym typeface="Helvetica Neue Light"/>
              </a:defRPr>
            </a:lvl3pPr>
            <a:lvl4pPr indent="-317500" lvl="3" marL="1828800" rtl="0" algn="l">
              <a:lnSpc>
                <a:spcPct val="100000"/>
              </a:lnSpc>
              <a:spcBef>
                <a:spcPts val="600"/>
              </a:spcBef>
              <a:spcAft>
                <a:spcPts val="0"/>
              </a:spcAft>
              <a:buSzPts val="1400"/>
              <a:buFont typeface="Helvetica Neue Light"/>
              <a:buChar char="●"/>
              <a:defRPr>
                <a:latin typeface="Helvetica Neue Light"/>
                <a:ea typeface="Helvetica Neue Light"/>
                <a:cs typeface="Helvetica Neue Light"/>
                <a:sym typeface="Helvetica Neue Light"/>
              </a:defRPr>
            </a:lvl4pPr>
            <a:lvl5pPr indent="-317500" lvl="4" marL="2286000" rtl="0" algn="l">
              <a:lnSpc>
                <a:spcPct val="100000"/>
              </a:lnSpc>
              <a:spcBef>
                <a:spcPts val="600"/>
              </a:spcBef>
              <a:spcAft>
                <a:spcPts val="0"/>
              </a:spcAft>
              <a:buSzPts val="1400"/>
              <a:buFont typeface="Helvetica Neue Light"/>
              <a:buChar char="○"/>
              <a:defRPr>
                <a:latin typeface="Helvetica Neue Light"/>
                <a:ea typeface="Helvetica Neue Light"/>
                <a:cs typeface="Helvetica Neue Light"/>
                <a:sym typeface="Helvetica Neue Light"/>
              </a:defRPr>
            </a:lvl5pPr>
            <a:lvl6pPr indent="-317500" lvl="5" marL="2743200" rtl="0" algn="l">
              <a:lnSpc>
                <a:spcPct val="100000"/>
              </a:lnSpc>
              <a:spcBef>
                <a:spcPts val="600"/>
              </a:spcBef>
              <a:spcAft>
                <a:spcPts val="0"/>
              </a:spcAft>
              <a:buSzPts val="1400"/>
              <a:buFont typeface="Helvetica Neue Light"/>
              <a:buChar char="■"/>
              <a:defRPr>
                <a:latin typeface="Helvetica Neue Light"/>
                <a:ea typeface="Helvetica Neue Light"/>
                <a:cs typeface="Helvetica Neue Light"/>
                <a:sym typeface="Helvetica Neue Light"/>
              </a:defRPr>
            </a:lvl6pPr>
            <a:lvl7pPr indent="-317500" lvl="6" marL="3200400" rtl="0" algn="l">
              <a:lnSpc>
                <a:spcPct val="100000"/>
              </a:lnSpc>
              <a:spcBef>
                <a:spcPts val="600"/>
              </a:spcBef>
              <a:spcAft>
                <a:spcPts val="0"/>
              </a:spcAft>
              <a:buSzPts val="1400"/>
              <a:buFont typeface="Helvetica Neue Light"/>
              <a:buChar char="●"/>
              <a:defRPr>
                <a:latin typeface="Helvetica Neue Light"/>
                <a:ea typeface="Helvetica Neue Light"/>
                <a:cs typeface="Helvetica Neue Light"/>
                <a:sym typeface="Helvetica Neue Light"/>
              </a:defRPr>
            </a:lvl7pPr>
            <a:lvl8pPr indent="-317500" lvl="7" marL="3657600" rtl="0" algn="l">
              <a:lnSpc>
                <a:spcPct val="100000"/>
              </a:lnSpc>
              <a:spcBef>
                <a:spcPts val="600"/>
              </a:spcBef>
              <a:spcAft>
                <a:spcPts val="0"/>
              </a:spcAft>
              <a:buSzPts val="1400"/>
              <a:buFont typeface="Helvetica Neue Light"/>
              <a:buChar char="○"/>
              <a:defRPr>
                <a:latin typeface="Helvetica Neue Light"/>
                <a:ea typeface="Helvetica Neue Light"/>
                <a:cs typeface="Helvetica Neue Light"/>
                <a:sym typeface="Helvetica Neue Light"/>
              </a:defRPr>
            </a:lvl8pPr>
            <a:lvl9pPr indent="-317500" lvl="8" marL="4114800" rtl="0" algn="l">
              <a:lnSpc>
                <a:spcPct val="100000"/>
              </a:lnSpc>
              <a:spcBef>
                <a:spcPts val="600"/>
              </a:spcBef>
              <a:spcAft>
                <a:spcPts val="600"/>
              </a:spcAft>
              <a:buSzPts val="1400"/>
              <a:buFont typeface="Helvetica Neue Light"/>
              <a:buChar char="■"/>
              <a:defRPr>
                <a:latin typeface="Helvetica Neue Light"/>
                <a:ea typeface="Helvetica Neue Light"/>
                <a:cs typeface="Helvetica Neue Light"/>
                <a:sym typeface="Helvetica Neue Light"/>
              </a:defRPr>
            </a:lvl9pPr>
          </a:lstStyle>
          <a:p/>
        </p:txBody>
      </p:sp>
      <p:sp>
        <p:nvSpPr>
          <p:cNvPr id="144" name="Google Shape;144;p24"/>
          <p:cNvSpPr txBox="1"/>
          <p:nvPr>
            <p:ph type="title"/>
          </p:nvPr>
        </p:nvSpPr>
        <p:spPr>
          <a:xfrm>
            <a:off x="457200" y="313800"/>
            <a:ext cx="8229600" cy="333900"/>
          </a:xfrm>
          <a:prstGeom prst="rect">
            <a:avLst/>
          </a:prstGeom>
          <a:noFill/>
          <a:ln>
            <a:noFill/>
          </a:ln>
        </p:spPr>
        <p:txBody>
          <a:bodyPr anchorCtr="0" anchor="t" bIns="0" lIns="0" spcFirstLastPara="1" rIns="0" wrap="square" tIns="0">
            <a:noAutofit/>
          </a:bodyPr>
          <a:lstStyle>
            <a:lvl1pPr lvl="0" rtl="0" algn="l">
              <a:lnSpc>
                <a:spcPct val="100000"/>
              </a:lnSpc>
              <a:spcBef>
                <a:spcPts val="0"/>
              </a:spcBef>
              <a:spcAft>
                <a:spcPts val="0"/>
              </a:spcAft>
              <a:buSzPts val="2400"/>
              <a:buNone/>
              <a:defRPr sz="2400">
                <a:latin typeface="Helvetica Neue Light"/>
                <a:ea typeface="Helvetica Neue Light"/>
                <a:cs typeface="Helvetica Neue Light"/>
                <a:sym typeface="Helvetica Neue Light"/>
              </a:defRPr>
            </a:lvl1pPr>
            <a:lvl2pPr lvl="1" rtl="0" algn="l">
              <a:lnSpc>
                <a:spcPct val="100000"/>
              </a:lnSpc>
              <a:spcBef>
                <a:spcPts val="0"/>
              </a:spcBef>
              <a:spcAft>
                <a:spcPts val="0"/>
              </a:spcAft>
              <a:buSzPts val="2400"/>
              <a:buNone/>
              <a:defRPr>
                <a:latin typeface="Helvetica Neue Light"/>
                <a:ea typeface="Helvetica Neue Light"/>
                <a:cs typeface="Helvetica Neue Light"/>
                <a:sym typeface="Helvetica Neue Light"/>
              </a:defRPr>
            </a:lvl2pPr>
            <a:lvl3pPr lvl="2" rtl="0" algn="l">
              <a:lnSpc>
                <a:spcPct val="100000"/>
              </a:lnSpc>
              <a:spcBef>
                <a:spcPts val="0"/>
              </a:spcBef>
              <a:spcAft>
                <a:spcPts val="0"/>
              </a:spcAft>
              <a:buSzPts val="2400"/>
              <a:buNone/>
              <a:defRPr>
                <a:latin typeface="Helvetica Neue Light"/>
                <a:ea typeface="Helvetica Neue Light"/>
                <a:cs typeface="Helvetica Neue Light"/>
                <a:sym typeface="Helvetica Neue Light"/>
              </a:defRPr>
            </a:lvl3pPr>
            <a:lvl4pPr lvl="3" rtl="0" algn="l">
              <a:lnSpc>
                <a:spcPct val="100000"/>
              </a:lnSpc>
              <a:spcBef>
                <a:spcPts val="0"/>
              </a:spcBef>
              <a:spcAft>
                <a:spcPts val="0"/>
              </a:spcAft>
              <a:buSzPts val="2400"/>
              <a:buNone/>
              <a:defRPr>
                <a:latin typeface="Helvetica Neue Light"/>
                <a:ea typeface="Helvetica Neue Light"/>
                <a:cs typeface="Helvetica Neue Light"/>
                <a:sym typeface="Helvetica Neue Light"/>
              </a:defRPr>
            </a:lvl4pPr>
            <a:lvl5pPr lvl="4" rtl="0" algn="l">
              <a:lnSpc>
                <a:spcPct val="100000"/>
              </a:lnSpc>
              <a:spcBef>
                <a:spcPts val="0"/>
              </a:spcBef>
              <a:spcAft>
                <a:spcPts val="0"/>
              </a:spcAft>
              <a:buSzPts val="2400"/>
              <a:buNone/>
              <a:defRPr>
                <a:latin typeface="Helvetica Neue Light"/>
                <a:ea typeface="Helvetica Neue Light"/>
                <a:cs typeface="Helvetica Neue Light"/>
                <a:sym typeface="Helvetica Neue Light"/>
              </a:defRPr>
            </a:lvl5pPr>
            <a:lvl6pPr lvl="5" rtl="0" algn="l">
              <a:lnSpc>
                <a:spcPct val="100000"/>
              </a:lnSpc>
              <a:spcBef>
                <a:spcPts val="0"/>
              </a:spcBef>
              <a:spcAft>
                <a:spcPts val="0"/>
              </a:spcAft>
              <a:buSzPts val="2400"/>
              <a:buNone/>
              <a:defRPr>
                <a:latin typeface="Helvetica Neue Light"/>
                <a:ea typeface="Helvetica Neue Light"/>
                <a:cs typeface="Helvetica Neue Light"/>
                <a:sym typeface="Helvetica Neue Light"/>
              </a:defRPr>
            </a:lvl6pPr>
            <a:lvl7pPr lvl="6" rtl="0" algn="l">
              <a:lnSpc>
                <a:spcPct val="100000"/>
              </a:lnSpc>
              <a:spcBef>
                <a:spcPts val="0"/>
              </a:spcBef>
              <a:spcAft>
                <a:spcPts val="0"/>
              </a:spcAft>
              <a:buSzPts val="2400"/>
              <a:buNone/>
              <a:defRPr>
                <a:latin typeface="Helvetica Neue Light"/>
                <a:ea typeface="Helvetica Neue Light"/>
                <a:cs typeface="Helvetica Neue Light"/>
                <a:sym typeface="Helvetica Neue Light"/>
              </a:defRPr>
            </a:lvl7pPr>
            <a:lvl8pPr lvl="7" rtl="0" algn="l">
              <a:lnSpc>
                <a:spcPct val="100000"/>
              </a:lnSpc>
              <a:spcBef>
                <a:spcPts val="0"/>
              </a:spcBef>
              <a:spcAft>
                <a:spcPts val="0"/>
              </a:spcAft>
              <a:buSzPts val="2400"/>
              <a:buNone/>
              <a:defRPr>
                <a:latin typeface="Helvetica Neue Light"/>
                <a:ea typeface="Helvetica Neue Light"/>
                <a:cs typeface="Helvetica Neue Light"/>
                <a:sym typeface="Helvetica Neue Light"/>
              </a:defRPr>
            </a:lvl8pPr>
            <a:lvl9pPr lvl="8" rtl="0" algn="l">
              <a:lnSpc>
                <a:spcPct val="100000"/>
              </a:lnSpc>
              <a:spcBef>
                <a:spcPts val="0"/>
              </a:spcBef>
              <a:spcAft>
                <a:spcPts val="0"/>
              </a:spcAft>
              <a:buSzPts val="2400"/>
              <a:buNone/>
              <a:defRPr>
                <a:latin typeface="Helvetica Neue Light"/>
                <a:ea typeface="Helvetica Neue Light"/>
                <a:cs typeface="Helvetica Neue Light"/>
                <a:sym typeface="Helvetica Neue Light"/>
              </a:defRPr>
            </a:lvl9pPr>
          </a:lstStyle>
          <a:p/>
        </p:txBody>
      </p:sp>
      <p:pic>
        <p:nvPicPr>
          <p:cNvPr id="145" name="Google Shape;145;p24"/>
          <p:cNvPicPr preferRelativeResize="0"/>
          <p:nvPr/>
        </p:nvPicPr>
        <p:blipFill rotWithShape="1">
          <a:blip r:embed="rId3">
            <a:alphaModFix/>
          </a:blip>
          <a:srcRect b="0" l="0" r="0" t="0"/>
          <a:stretch/>
        </p:blipFill>
        <p:spPr>
          <a:xfrm>
            <a:off x="6684139" y="4767631"/>
            <a:ext cx="1891958" cy="261540"/>
          </a:xfrm>
          <a:prstGeom prst="rect">
            <a:avLst/>
          </a:prstGeom>
          <a:noFill/>
          <a:ln>
            <a:noFill/>
          </a:ln>
        </p:spPr>
      </p:pic>
      <p:pic>
        <p:nvPicPr>
          <p:cNvPr id="146" name="Google Shape;146;p24"/>
          <p:cNvPicPr preferRelativeResize="0"/>
          <p:nvPr/>
        </p:nvPicPr>
        <p:blipFill rotWithShape="1">
          <a:blip r:embed="rId4">
            <a:alphaModFix/>
          </a:blip>
          <a:srcRect b="0" l="0" r="0" t="0"/>
          <a:stretch/>
        </p:blipFill>
        <p:spPr>
          <a:xfrm>
            <a:off x="411480" y="4771720"/>
            <a:ext cx="1334069" cy="236542"/>
          </a:xfrm>
          <a:prstGeom prst="rect">
            <a:avLst/>
          </a:prstGeom>
          <a:noFill/>
          <a:ln>
            <a:noFill/>
          </a:ln>
        </p:spPr>
      </p:pic>
    </p:spTree>
  </p:cSld>
  <p:clrMapOvr>
    <a:masterClrMapping/>
  </p:clrMapOvr>
</p:sldLayout>
</file>

<file path=ppt/slideLayouts/slideLayout2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147" name="Shape 147"/>
        <p:cNvGrpSpPr/>
        <p:nvPr/>
      </p:nvGrpSpPr>
      <p:grpSpPr>
        <a:xfrm>
          <a:off x="0" y="0"/>
          <a:ext cx="0" cy="0"/>
          <a:chOff x="0" y="0"/>
          <a:chExt cx="0" cy="0"/>
        </a:xfrm>
      </p:grpSpPr>
      <p:sp>
        <p:nvSpPr>
          <p:cNvPr id="148" name="Google Shape;148;p25"/>
          <p:cNvSpPr txBox="1"/>
          <p:nvPr>
            <p:ph type="title"/>
          </p:nvPr>
        </p:nvSpPr>
        <p:spPr>
          <a:xfrm>
            <a:off x="457200" y="205979"/>
            <a:ext cx="8229600" cy="857400"/>
          </a:xfrm>
          <a:prstGeom prst="rect">
            <a:avLst/>
          </a:prstGeom>
          <a:noFill/>
          <a:ln>
            <a:noFill/>
          </a:ln>
        </p:spPr>
        <p:txBody>
          <a:bodyPr anchorCtr="0" anchor="ctr" bIns="91425" lIns="91425" spcFirstLastPara="1" rIns="91425" wrap="square" tIns="91425">
            <a:noAutofit/>
          </a:bodyPr>
          <a:lstStyle>
            <a:lvl1pPr indent="0" lvl="0" marL="0" marR="0" rtl="0" algn="l">
              <a:spcBef>
                <a:spcPts val="0"/>
              </a:spcBef>
              <a:spcAft>
                <a:spcPts val="0"/>
              </a:spcAft>
              <a:buClr>
                <a:schemeClr val="dk1"/>
              </a:buClr>
              <a:buSzPts val="1400"/>
              <a:buFont typeface="Raleway"/>
              <a:buNone/>
              <a:defRPr b="0" i="0" sz="3600" u="none" cap="none" strike="noStrike">
                <a:solidFill>
                  <a:schemeClr val="dk1"/>
                </a:solidFill>
                <a:latin typeface="Raleway"/>
                <a:ea typeface="Raleway"/>
                <a:cs typeface="Raleway"/>
                <a:sym typeface="Raleway"/>
              </a:defRPr>
            </a:lvl1pPr>
            <a:lvl2pPr indent="0" lvl="1" rtl="0">
              <a:spcBef>
                <a:spcPts val="0"/>
              </a:spcBef>
              <a:spcAft>
                <a:spcPts val="0"/>
              </a:spcAft>
              <a:buSzPts val="1400"/>
              <a:buNone/>
              <a:defRPr sz="1800"/>
            </a:lvl2pPr>
            <a:lvl3pPr indent="0" lvl="2" rtl="0">
              <a:spcBef>
                <a:spcPts val="0"/>
              </a:spcBef>
              <a:spcAft>
                <a:spcPts val="0"/>
              </a:spcAft>
              <a:buSzPts val="1400"/>
              <a:buNone/>
              <a:defRPr sz="1800"/>
            </a:lvl3pPr>
            <a:lvl4pPr indent="0" lvl="3" rtl="0">
              <a:spcBef>
                <a:spcPts val="0"/>
              </a:spcBef>
              <a:spcAft>
                <a:spcPts val="0"/>
              </a:spcAft>
              <a:buSzPts val="1400"/>
              <a:buNone/>
              <a:defRPr sz="1800"/>
            </a:lvl4pPr>
            <a:lvl5pPr indent="0" lvl="4" rtl="0">
              <a:spcBef>
                <a:spcPts val="0"/>
              </a:spcBef>
              <a:spcAft>
                <a:spcPts val="0"/>
              </a:spcAft>
              <a:buSzPts val="1400"/>
              <a:buNone/>
              <a:defRPr sz="1800"/>
            </a:lvl5pPr>
            <a:lvl6pPr indent="0" lvl="5" rtl="0">
              <a:spcBef>
                <a:spcPts val="0"/>
              </a:spcBef>
              <a:spcAft>
                <a:spcPts val="0"/>
              </a:spcAft>
              <a:buSzPts val="1400"/>
              <a:buNone/>
              <a:defRPr sz="1800"/>
            </a:lvl6pPr>
            <a:lvl7pPr indent="0" lvl="6" rtl="0">
              <a:spcBef>
                <a:spcPts val="0"/>
              </a:spcBef>
              <a:spcAft>
                <a:spcPts val="0"/>
              </a:spcAft>
              <a:buSzPts val="1400"/>
              <a:buNone/>
              <a:defRPr sz="1800"/>
            </a:lvl7pPr>
            <a:lvl8pPr indent="0" lvl="7" rtl="0">
              <a:spcBef>
                <a:spcPts val="0"/>
              </a:spcBef>
              <a:spcAft>
                <a:spcPts val="0"/>
              </a:spcAft>
              <a:buSzPts val="1400"/>
              <a:buNone/>
              <a:defRPr sz="1800"/>
            </a:lvl8pPr>
            <a:lvl9pPr indent="0" lvl="8" rtl="0">
              <a:spcBef>
                <a:spcPts val="0"/>
              </a:spcBef>
              <a:spcAft>
                <a:spcPts val="0"/>
              </a:spcAft>
              <a:buSzPts val="1400"/>
              <a:buNone/>
              <a:defRPr sz="1800"/>
            </a:lvl9pPr>
          </a:lstStyle>
          <a:p/>
        </p:txBody>
      </p:sp>
      <p:sp>
        <p:nvSpPr>
          <p:cNvPr id="149" name="Google Shape;149;p25"/>
          <p:cNvSpPr/>
          <p:nvPr/>
        </p:nvSpPr>
        <p:spPr>
          <a:xfrm>
            <a:off x="7356375" y="5066326"/>
            <a:ext cx="893700" cy="77100"/>
          </a:xfrm>
          <a:prstGeom prst="rect">
            <a:avLst/>
          </a:prstGeom>
          <a:solidFill>
            <a:srgbClr val="FF9715"/>
          </a:solidFill>
          <a:ln>
            <a:noFill/>
          </a:ln>
        </p:spPr>
        <p:txBody>
          <a:bodyPr anchorCtr="0" anchor="ctr" bIns="91425" lIns="91425" spcFirstLastPara="1" rIns="91425" wrap="square" tIns="91425">
            <a:noAutofit/>
          </a:bodyPr>
          <a:lstStyle/>
          <a:p>
            <a:pPr indent="0" lvl="0" marL="0" marR="0" rtl="0" algn="l">
              <a:spcBef>
                <a:spcPts val="0"/>
              </a:spcBef>
              <a:spcAft>
                <a:spcPts val="0"/>
              </a:spcAft>
              <a:buNone/>
            </a:pPr>
            <a:r>
              <a:t/>
            </a:r>
            <a:endParaRPr b="0" i="0" sz="1800" u="none" cap="none" strike="noStrike">
              <a:solidFill>
                <a:srgbClr val="000000"/>
              </a:solidFill>
              <a:latin typeface="Calibri"/>
              <a:ea typeface="Calibri"/>
              <a:cs typeface="Calibri"/>
              <a:sym typeface="Calibri"/>
            </a:endParaRPr>
          </a:p>
        </p:txBody>
      </p:sp>
      <p:sp>
        <p:nvSpPr>
          <p:cNvPr id="150" name="Google Shape;150;p25"/>
          <p:cNvSpPr/>
          <p:nvPr/>
        </p:nvSpPr>
        <p:spPr>
          <a:xfrm>
            <a:off x="8250320" y="5066326"/>
            <a:ext cx="893700" cy="77100"/>
          </a:xfrm>
          <a:prstGeom prst="rect">
            <a:avLst/>
          </a:prstGeom>
          <a:solidFill>
            <a:srgbClr val="F20253"/>
          </a:solidFill>
          <a:ln>
            <a:noFill/>
          </a:ln>
        </p:spPr>
        <p:txBody>
          <a:bodyPr anchorCtr="0" anchor="ctr" bIns="91425" lIns="91425" spcFirstLastPara="1" rIns="91425" wrap="square" tIns="91425">
            <a:noAutofit/>
          </a:bodyPr>
          <a:lstStyle/>
          <a:p>
            <a:pPr indent="0" lvl="0" marL="0" marR="0" rtl="0" algn="l">
              <a:spcBef>
                <a:spcPts val="0"/>
              </a:spcBef>
              <a:spcAft>
                <a:spcPts val="0"/>
              </a:spcAft>
              <a:buNone/>
            </a:pPr>
            <a:r>
              <a:t/>
            </a:r>
            <a:endParaRPr b="0" i="0" sz="1800" u="none" cap="none" strike="noStrike">
              <a:solidFill>
                <a:srgbClr val="000000"/>
              </a:solidFill>
              <a:latin typeface="Calibri"/>
              <a:ea typeface="Calibri"/>
              <a:cs typeface="Calibri"/>
              <a:sym typeface="Calibri"/>
            </a:endParaRPr>
          </a:p>
        </p:txBody>
      </p:sp>
      <p:sp>
        <p:nvSpPr>
          <p:cNvPr id="151" name="Google Shape;151;p25"/>
          <p:cNvSpPr/>
          <p:nvPr/>
        </p:nvSpPr>
        <p:spPr>
          <a:xfrm>
            <a:off x="9" y="5066326"/>
            <a:ext cx="893700" cy="77100"/>
          </a:xfrm>
          <a:prstGeom prst="rect">
            <a:avLst/>
          </a:prstGeom>
          <a:solidFill>
            <a:srgbClr val="5EB838"/>
          </a:solidFill>
          <a:ln>
            <a:noFill/>
          </a:ln>
        </p:spPr>
        <p:txBody>
          <a:bodyPr anchorCtr="0" anchor="ctr" bIns="91425" lIns="91425" spcFirstLastPara="1" rIns="91425" wrap="square" tIns="91425">
            <a:noAutofit/>
          </a:bodyPr>
          <a:lstStyle/>
          <a:p>
            <a:pPr indent="0" lvl="0" marL="0" marR="0" rtl="0" algn="l">
              <a:spcBef>
                <a:spcPts val="0"/>
              </a:spcBef>
              <a:spcAft>
                <a:spcPts val="0"/>
              </a:spcAft>
              <a:buNone/>
            </a:pPr>
            <a:r>
              <a:t/>
            </a:r>
            <a:endParaRPr b="0" i="0" sz="1800" u="none" cap="none" strike="noStrike">
              <a:solidFill>
                <a:srgbClr val="000000"/>
              </a:solidFill>
              <a:latin typeface="Calibri"/>
              <a:ea typeface="Calibri"/>
              <a:cs typeface="Calibri"/>
              <a:sym typeface="Calibri"/>
            </a:endParaRPr>
          </a:p>
        </p:txBody>
      </p:sp>
      <p:sp>
        <p:nvSpPr>
          <p:cNvPr id="152" name="Google Shape;152;p25"/>
          <p:cNvSpPr/>
          <p:nvPr/>
        </p:nvSpPr>
        <p:spPr>
          <a:xfrm>
            <a:off x="893709" y="5066326"/>
            <a:ext cx="6462600" cy="77100"/>
          </a:xfrm>
          <a:prstGeom prst="rect">
            <a:avLst/>
          </a:prstGeom>
          <a:solidFill>
            <a:srgbClr val="2185C5"/>
          </a:solidFill>
          <a:ln>
            <a:noFill/>
          </a:ln>
        </p:spPr>
        <p:txBody>
          <a:bodyPr anchorCtr="0" anchor="ctr" bIns="91425" lIns="91425" spcFirstLastPara="1" rIns="91425" wrap="square" tIns="91425">
            <a:noAutofit/>
          </a:bodyPr>
          <a:lstStyle/>
          <a:p>
            <a:pPr indent="0" lvl="0" marL="0" marR="0" rtl="0" algn="l">
              <a:spcBef>
                <a:spcPts val="0"/>
              </a:spcBef>
              <a:spcAft>
                <a:spcPts val="0"/>
              </a:spcAft>
              <a:buNone/>
            </a:pPr>
            <a:r>
              <a:t/>
            </a:r>
            <a:endParaRPr b="0" i="0" sz="1800" u="none" cap="none" strike="noStrike">
              <a:solidFill>
                <a:srgbClr val="000000"/>
              </a:solidFill>
              <a:latin typeface="Calibri"/>
              <a:ea typeface="Calibri"/>
              <a:cs typeface="Calibri"/>
              <a:sym typeface="Calibri"/>
            </a:endParaRPr>
          </a:p>
        </p:txBody>
      </p:sp>
      <p:pic>
        <p:nvPicPr>
          <p:cNvPr id="153" name="Google Shape;153;p25"/>
          <p:cNvPicPr preferRelativeResize="0"/>
          <p:nvPr/>
        </p:nvPicPr>
        <p:blipFill rotWithShape="1">
          <a:blip r:embed="rId2">
            <a:alphaModFix/>
          </a:blip>
          <a:srcRect b="0" l="0" r="0" t="0"/>
          <a:stretch/>
        </p:blipFill>
        <p:spPr>
          <a:xfrm>
            <a:off x="38101" y="4591410"/>
            <a:ext cx="495300" cy="469500"/>
          </a:xfrm>
          <a:prstGeom prst="rect">
            <a:avLst/>
          </a:prstGeom>
          <a:noFill/>
          <a:ln>
            <a:noFill/>
          </a:ln>
        </p:spPr>
      </p:pic>
    </p:spTree>
  </p:cSld>
  <p:clrMapOvr>
    <a:masterClrMapping/>
  </p:clrMapOvr>
</p:sldLayout>
</file>

<file path=ppt/slideLayouts/slideLayout2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ext + Hex_1 1">
  <p:cSld name="SECTION_HEADER_8_2_2">
    <p:bg>
      <p:bgPr>
        <a:blipFill>
          <a:blip r:embed="rId2">
            <a:alphaModFix/>
          </a:blip>
          <a:stretch>
            <a:fillRect/>
          </a:stretch>
        </a:blipFill>
      </p:bgPr>
    </p:bg>
    <p:spTree>
      <p:nvGrpSpPr>
        <p:cNvPr id="154" name="Shape 154"/>
        <p:cNvGrpSpPr/>
        <p:nvPr/>
      </p:nvGrpSpPr>
      <p:grpSpPr>
        <a:xfrm>
          <a:off x="0" y="0"/>
          <a:ext cx="0" cy="0"/>
          <a:chOff x="0" y="0"/>
          <a:chExt cx="0" cy="0"/>
        </a:xfrm>
      </p:grpSpPr>
      <p:sp>
        <p:nvSpPr>
          <p:cNvPr id="155" name="Google Shape;155;p26"/>
          <p:cNvSpPr txBox="1"/>
          <p:nvPr>
            <p:ph type="title"/>
          </p:nvPr>
        </p:nvSpPr>
        <p:spPr>
          <a:xfrm>
            <a:off x="457200" y="313800"/>
            <a:ext cx="8229600" cy="333900"/>
          </a:xfrm>
          <a:prstGeom prst="rect">
            <a:avLst/>
          </a:prstGeom>
          <a:noFill/>
        </p:spPr>
        <p:txBody>
          <a:bodyPr anchorCtr="0" anchor="t" bIns="0" lIns="0" spcFirstLastPara="1" rIns="0" wrap="square" tIns="0">
            <a:noAutofit/>
          </a:bodyPr>
          <a:lstStyle>
            <a:lvl1pPr lvl="0" rtl="0">
              <a:spcBef>
                <a:spcPts val="0"/>
              </a:spcBef>
              <a:spcAft>
                <a:spcPts val="0"/>
              </a:spcAft>
              <a:buNone/>
              <a:defRPr sz="2400">
                <a:latin typeface="Helvetica Neue Light"/>
                <a:ea typeface="Helvetica Neue Light"/>
                <a:cs typeface="Helvetica Neue Light"/>
                <a:sym typeface="Helvetica Neue Light"/>
              </a:defRPr>
            </a:lvl1pPr>
            <a:lvl2pPr lvl="1" rtl="0">
              <a:spcBef>
                <a:spcPts val="0"/>
              </a:spcBef>
              <a:spcAft>
                <a:spcPts val="0"/>
              </a:spcAft>
              <a:buNone/>
              <a:defRPr>
                <a:latin typeface="Helvetica Neue Light"/>
                <a:ea typeface="Helvetica Neue Light"/>
                <a:cs typeface="Helvetica Neue Light"/>
                <a:sym typeface="Helvetica Neue Light"/>
              </a:defRPr>
            </a:lvl2pPr>
            <a:lvl3pPr lvl="2" rtl="0">
              <a:spcBef>
                <a:spcPts val="0"/>
              </a:spcBef>
              <a:spcAft>
                <a:spcPts val="0"/>
              </a:spcAft>
              <a:buNone/>
              <a:defRPr>
                <a:latin typeface="Helvetica Neue Light"/>
                <a:ea typeface="Helvetica Neue Light"/>
                <a:cs typeface="Helvetica Neue Light"/>
                <a:sym typeface="Helvetica Neue Light"/>
              </a:defRPr>
            </a:lvl3pPr>
            <a:lvl4pPr lvl="3" rtl="0">
              <a:spcBef>
                <a:spcPts val="0"/>
              </a:spcBef>
              <a:spcAft>
                <a:spcPts val="0"/>
              </a:spcAft>
              <a:buNone/>
              <a:defRPr>
                <a:latin typeface="Helvetica Neue Light"/>
                <a:ea typeface="Helvetica Neue Light"/>
                <a:cs typeface="Helvetica Neue Light"/>
                <a:sym typeface="Helvetica Neue Light"/>
              </a:defRPr>
            </a:lvl4pPr>
            <a:lvl5pPr lvl="4" rtl="0">
              <a:spcBef>
                <a:spcPts val="0"/>
              </a:spcBef>
              <a:spcAft>
                <a:spcPts val="0"/>
              </a:spcAft>
              <a:buNone/>
              <a:defRPr>
                <a:latin typeface="Helvetica Neue Light"/>
                <a:ea typeface="Helvetica Neue Light"/>
                <a:cs typeface="Helvetica Neue Light"/>
                <a:sym typeface="Helvetica Neue Light"/>
              </a:defRPr>
            </a:lvl5pPr>
            <a:lvl6pPr lvl="5" rtl="0">
              <a:spcBef>
                <a:spcPts val="0"/>
              </a:spcBef>
              <a:spcAft>
                <a:spcPts val="0"/>
              </a:spcAft>
              <a:buNone/>
              <a:defRPr>
                <a:latin typeface="Helvetica Neue Light"/>
                <a:ea typeface="Helvetica Neue Light"/>
                <a:cs typeface="Helvetica Neue Light"/>
                <a:sym typeface="Helvetica Neue Light"/>
              </a:defRPr>
            </a:lvl6pPr>
            <a:lvl7pPr lvl="6" rtl="0">
              <a:spcBef>
                <a:spcPts val="0"/>
              </a:spcBef>
              <a:spcAft>
                <a:spcPts val="0"/>
              </a:spcAft>
              <a:buNone/>
              <a:defRPr>
                <a:latin typeface="Helvetica Neue Light"/>
                <a:ea typeface="Helvetica Neue Light"/>
                <a:cs typeface="Helvetica Neue Light"/>
                <a:sym typeface="Helvetica Neue Light"/>
              </a:defRPr>
            </a:lvl7pPr>
            <a:lvl8pPr lvl="7" rtl="0">
              <a:spcBef>
                <a:spcPts val="0"/>
              </a:spcBef>
              <a:spcAft>
                <a:spcPts val="0"/>
              </a:spcAft>
              <a:buNone/>
              <a:defRPr>
                <a:latin typeface="Helvetica Neue Light"/>
                <a:ea typeface="Helvetica Neue Light"/>
                <a:cs typeface="Helvetica Neue Light"/>
                <a:sym typeface="Helvetica Neue Light"/>
              </a:defRPr>
            </a:lvl8pPr>
            <a:lvl9pPr lvl="8" rtl="0">
              <a:spcBef>
                <a:spcPts val="0"/>
              </a:spcBef>
              <a:spcAft>
                <a:spcPts val="0"/>
              </a:spcAft>
              <a:buNone/>
              <a:defRPr>
                <a:latin typeface="Helvetica Neue Light"/>
                <a:ea typeface="Helvetica Neue Light"/>
                <a:cs typeface="Helvetica Neue Light"/>
                <a:sym typeface="Helvetica Neue Light"/>
              </a:defRPr>
            </a:lvl9pPr>
          </a:lstStyle>
          <a:p/>
        </p:txBody>
      </p:sp>
      <p:pic>
        <p:nvPicPr>
          <p:cNvPr id="156" name="Google Shape;156;p26"/>
          <p:cNvPicPr preferRelativeResize="0"/>
          <p:nvPr/>
        </p:nvPicPr>
        <p:blipFill>
          <a:blip r:embed="rId3">
            <a:alphaModFix/>
          </a:blip>
          <a:stretch>
            <a:fillRect/>
          </a:stretch>
        </p:blipFill>
        <p:spPr>
          <a:xfrm>
            <a:off x="5903361" y="1338911"/>
            <a:ext cx="2615025" cy="2382375"/>
          </a:xfrm>
          <a:prstGeom prst="rect">
            <a:avLst/>
          </a:prstGeom>
          <a:noFill/>
          <a:ln>
            <a:noFill/>
          </a:ln>
        </p:spPr>
      </p:pic>
      <p:sp>
        <p:nvSpPr>
          <p:cNvPr id="157" name="Google Shape;157;p26"/>
          <p:cNvSpPr txBox="1"/>
          <p:nvPr>
            <p:ph idx="1" type="subTitle"/>
          </p:nvPr>
        </p:nvSpPr>
        <p:spPr>
          <a:xfrm>
            <a:off x="6192973" y="1714098"/>
            <a:ext cx="2035800" cy="1632000"/>
          </a:xfrm>
          <a:prstGeom prst="rect">
            <a:avLst/>
          </a:prstGeom>
        </p:spPr>
        <p:txBody>
          <a:bodyPr anchorCtr="0" anchor="ctr" bIns="0" lIns="0" spcFirstLastPara="1" rIns="0" wrap="square" tIns="0">
            <a:noAutofit/>
          </a:bodyPr>
          <a:lstStyle>
            <a:lvl1pPr lvl="0" rtl="0" algn="ctr">
              <a:lnSpc>
                <a:spcPct val="115000"/>
              </a:lnSpc>
              <a:spcBef>
                <a:spcPts val="0"/>
              </a:spcBef>
              <a:spcAft>
                <a:spcPts val="0"/>
              </a:spcAft>
              <a:buNone/>
              <a:defRPr>
                <a:latin typeface="Helvetica Neue Light"/>
                <a:ea typeface="Helvetica Neue Light"/>
                <a:cs typeface="Helvetica Neue Light"/>
                <a:sym typeface="Helvetica Neue Light"/>
              </a:defRPr>
            </a:lvl1pPr>
            <a:lvl2pPr lvl="1" rtl="0">
              <a:lnSpc>
                <a:spcPct val="115000"/>
              </a:lnSpc>
              <a:spcBef>
                <a:spcPts val="600"/>
              </a:spcBef>
              <a:spcAft>
                <a:spcPts val="0"/>
              </a:spcAft>
              <a:buNone/>
              <a:defRPr>
                <a:solidFill>
                  <a:srgbClr val="FFFFFF"/>
                </a:solidFill>
                <a:latin typeface="Muli"/>
                <a:ea typeface="Muli"/>
                <a:cs typeface="Muli"/>
                <a:sym typeface="Muli"/>
              </a:defRPr>
            </a:lvl2pPr>
            <a:lvl3pPr lvl="2" rtl="0">
              <a:lnSpc>
                <a:spcPct val="115000"/>
              </a:lnSpc>
              <a:spcBef>
                <a:spcPts val="600"/>
              </a:spcBef>
              <a:spcAft>
                <a:spcPts val="0"/>
              </a:spcAft>
              <a:buNone/>
              <a:defRPr>
                <a:solidFill>
                  <a:srgbClr val="FFFFFF"/>
                </a:solidFill>
                <a:latin typeface="Muli"/>
                <a:ea typeface="Muli"/>
                <a:cs typeface="Muli"/>
                <a:sym typeface="Muli"/>
              </a:defRPr>
            </a:lvl3pPr>
            <a:lvl4pPr lvl="3" rtl="0">
              <a:lnSpc>
                <a:spcPct val="115000"/>
              </a:lnSpc>
              <a:spcBef>
                <a:spcPts val="600"/>
              </a:spcBef>
              <a:spcAft>
                <a:spcPts val="0"/>
              </a:spcAft>
              <a:buNone/>
              <a:defRPr>
                <a:solidFill>
                  <a:srgbClr val="FFFFFF"/>
                </a:solidFill>
                <a:latin typeface="Muli"/>
                <a:ea typeface="Muli"/>
                <a:cs typeface="Muli"/>
                <a:sym typeface="Muli"/>
              </a:defRPr>
            </a:lvl4pPr>
            <a:lvl5pPr lvl="4" rtl="0">
              <a:lnSpc>
                <a:spcPct val="115000"/>
              </a:lnSpc>
              <a:spcBef>
                <a:spcPts val="600"/>
              </a:spcBef>
              <a:spcAft>
                <a:spcPts val="0"/>
              </a:spcAft>
              <a:buNone/>
              <a:defRPr>
                <a:solidFill>
                  <a:srgbClr val="FFFFFF"/>
                </a:solidFill>
                <a:latin typeface="Muli"/>
                <a:ea typeface="Muli"/>
                <a:cs typeface="Muli"/>
                <a:sym typeface="Muli"/>
              </a:defRPr>
            </a:lvl5pPr>
            <a:lvl6pPr lvl="5" rtl="0">
              <a:lnSpc>
                <a:spcPct val="115000"/>
              </a:lnSpc>
              <a:spcBef>
                <a:spcPts val="600"/>
              </a:spcBef>
              <a:spcAft>
                <a:spcPts val="0"/>
              </a:spcAft>
              <a:buNone/>
              <a:defRPr>
                <a:solidFill>
                  <a:srgbClr val="FFFFFF"/>
                </a:solidFill>
                <a:latin typeface="Muli"/>
                <a:ea typeface="Muli"/>
                <a:cs typeface="Muli"/>
                <a:sym typeface="Muli"/>
              </a:defRPr>
            </a:lvl6pPr>
            <a:lvl7pPr lvl="6" rtl="0">
              <a:lnSpc>
                <a:spcPct val="115000"/>
              </a:lnSpc>
              <a:spcBef>
                <a:spcPts val="600"/>
              </a:spcBef>
              <a:spcAft>
                <a:spcPts val="0"/>
              </a:spcAft>
              <a:buNone/>
              <a:defRPr>
                <a:solidFill>
                  <a:srgbClr val="FFFFFF"/>
                </a:solidFill>
                <a:latin typeface="Muli"/>
                <a:ea typeface="Muli"/>
                <a:cs typeface="Muli"/>
                <a:sym typeface="Muli"/>
              </a:defRPr>
            </a:lvl7pPr>
            <a:lvl8pPr lvl="7" rtl="0">
              <a:lnSpc>
                <a:spcPct val="115000"/>
              </a:lnSpc>
              <a:spcBef>
                <a:spcPts val="600"/>
              </a:spcBef>
              <a:spcAft>
                <a:spcPts val="0"/>
              </a:spcAft>
              <a:buNone/>
              <a:defRPr>
                <a:solidFill>
                  <a:srgbClr val="FFFFFF"/>
                </a:solidFill>
                <a:latin typeface="Muli"/>
                <a:ea typeface="Muli"/>
                <a:cs typeface="Muli"/>
                <a:sym typeface="Muli"/>
              </a:defRPr>
            </a:lvl8pPr>
            <a:lvl9pPr lvl="8" rtl="0">
              <a:lnSpc>
                <a:spcPct val="115000"/>
              </a:lnSpc>
              <a:spcBef>
                <a:spcPts val="600"/>
              </a:spcBef>
              <a:spcAft>
                <a:spcPts val="600"/>
              </a:spcAft>
              <a:buNone/>
              <a:defRPr>
                <a:solidFill>
                  <a:srgbClr val="FFFFFF"/>
                </a:solidFill>
                <a:latin typeface="Muli"/>
                <a:ea typeface="Muli"/>
                <a:cs typeface="Muli"/>
                <a:sym typeface="Muli"/>
              </a:defRPr>
            </a:lvl9pPr>
          </a:lstStyle>
          <a:p/>
        </p:txBody>
      </p:sp>
      <p:sp>
        <p:nvSpPr>
          <p:cNvPr id="158" name="Google Shape;158;p26"/>
          <p:cNvSpPr txBox="1"/>
          <p:nvPr>
            <p:ph idx="2" type="body"/>
          </p:nvPr>
        </p:nvSpPr>
        <p:spPr>
          <a:xfrm>
            <a:off x="457200" y="1028700"/>
            <a:ext cx="4259400" cy="3474900"/>
          </a:xfrm>
          <a:prstGeom prst="rect">
            <a:avLst/>
          </a:prstGeom>
          <a:noFill/>
        </p:spPr>
        <p:txBody>
          <a:bodyPr anchorCtr="0" anchor="t" bIns="0" lIns="0" spcFirstLastPara="1" rIns="0" wrap="square" tIns="0">
            <a:noAutofit/>
          </a:bodyPr>
          <a:lstStyle>
            <a:lvl1pPr indent="-317500" lvl="0" marL="457200" rtl="0">
              <a:spcBef>
                <a:spcPts val="0"/>
              </a:spcBef>
              <a:spcAft>
                <a:spcPts val="0"/>
              </a:spcAft>
              <a:buSzPts val="1400"/>
              <a:buFont typeface="Helvetica Neue Light"/>
              <a:buChar char="●"/>
              <a:defRPr>
                <a:latin typeface="Helvetica Neue Light"/>
                <a:ea typeface="Helvetica Neue Light"/>
                <a:cs typeface="Helvetica Neue Light"/>
                <a:sym typeface="Helvetica Neue Light"/>
              </a:defRPr>
            </a:lvl1pPr>
            <a:lvl2pPr indent="-317500" lvl="1" marL="914400" rtl="0">
              <a:spcBef>
                <a:spcPts val="600"/>
              </a:spcBef>
              <a:spcAft>
                <a:spcPts val="0"/>
              </a:spcAft>
              <a:buSzPts val="1400"/>
              <a:buFont typeface="Helvetica Neue Light"/>
              <a:buChar char="○"/>
              <a:defRPr>
                <a:latin typeface="Helvetica Neue Light"/>
                <a:ea typeface="Helvetica Neue Light"/>
                <a:cs typeface="Helvetica Neue Light"/>
                <a:sym typeface="Helvetica Neue Light"/>
              </a:defRPr>
            </a:lvl2pPr>
            <a:lvl3pPr indent="-317500" lvl="2" marL="1371600" rtl="0">
              <a:lnSpc>
                <a:spcPct val="115000"/>
              </a:lnSpc>
              <a:spcBef>
                <a:spcPts val="600"/>
              </a:spcBef>
              <a:spcAft>
                <a:spcPts val="0"/>
              </a:spcAft>
              <a:buSzPts val="1400"/>
              <a:buFont typeface="Helvetica Neue Light"/>
              <a:buChar char="■"/>
              <a:defRPr>
                <a:latin typeface="Helvetica Neue Light"/>
                <a:ea typeface="Helvetica Neue Light"/>
                <a:cs typeface="Helvetica Neue Light"/>
                <a:sym typeface="Helvetica Neue Light"/>
              </a:defRPr>
            </a:lvl3pPr>
            <a:lvl4pPr indent="-317500" lvl="3" marL="1828800" rtl="0">
              <a:spcBef>
                <a:spcPts val="600"/>
              </a:spcBef>
              <a:spcAft>
                <a:spcPts val="0"/>
              </a:spcAft>
              <a:buSzPts val="1400"/>
              <a:buFont typeface="Helvetica Neue Light"/>
              <a:buChar char="●"/>
              <a:defRPr>
                <a:latin typeface="Helvetica Neue Light"/>
                <a:ea typeface="Helvetica Neue Light"/>
                <a:cs typeface="Helvetica Neue Light"/>
                <a:sym typeface="Helvetica Neue Light"/>
              </a:defRPr>
            </a:lvl4pPr>
            <a:lvl5pPr indent="-317500" lvl="4" marL="2286000" rtl="0">
              <a:spcBef>
                <a:spcPts val="600"/>
              </a:spcBef>
              <a:spcAft>
                <a:spcPts val="0"/>
              </a:spcAft>
              <a:buSzPts val="1400"/>
              <a:buFont typeface="Helvetica Neue Light"/>
              <a:buChar char="○"/>
              <a:defRPr>
                <a:latin typeface="Helvetica Neue Light"/>
                <a:ea typeface="Helvetica Neue Light"/>
                <a:cs typeface="Helvetica Neue Light"/>
                <a:sym typeface="Helvetica Neue Light"/>
              </a:defRPr>
            </a:lvl5pPr>
            <a:lvl6pPr indent="-317500" lvl="5" marL="2743200" rtl="0">
              <a:spcBef>
                <a:spcPts val="600"/>
              </a:spcBef>
              <a:spcAft>
                <a:spcPts val="0"/>
              </a:spcAft>
              <a:buSzPts val="1400"/>
              <a:buFont typeface="Helvetica Neue Light"/>
              <a:buChar char="■"/>
              <a:defRPr>
                <a:latin typeface="Helvetica Neue Light"/>
                <a:ea typeface="Helvetica Neue Light"/>
                <a:cs typeface="Helvetica Neue Light"/>
                <a:sym typeface="Helvetica Neue Light"/>
              </a:defRPr>
            </a:lvl6pPr>
            <a:lvl7pPr indent="-317500" lvl="6" marL="3200400" rtl="0">
              <a:spcBef>
                <a:spcPts val="600"/>
              </a:spcBef>
              <a:spcAft>
                <a:spcPts val="0"/>
              </a:spcAft>
              <a:buSzPts val="1400"/>
              <a:buFont typeface="Helvetica Neue Light"/>
              <a:buChar char="●"/>
              <a:defRPr>
                <a:latin typeface="Helvetica Neue Light"/>
                <a:ea typeface="Helvetica Neue Light"/>
                <a:cs typeface="Helvetica Neue Light"/>
                <a:sym typeface="Helvetica Neue Light"/>
              </a:defRPr>
            </a:lvl7pPr>
            <a:lvl8pPr indent="-317500" lvl="7" marL="3657600" rtl="0">
              <a:spcBef>
                <a:spcPts val="600"/>
              </a:spcBef>
              <a:spcAft>
                <a:spcPts val="0"/>
              </a:spcAft>
              <a:buSzPts val="1400"/>
              <a:buFont typeface="Helvetica Neue Light"/>
              <a:buChar char="○"/>
              <a:defRPr>
                <a:latin typeface="Helvetica Neue Light"/>
                <a:ea typeface="Helvetica Neue Light"/>
                <a:cs typeface="Helvetica Neue Light"/>
                <a:sym typeface="Helvetica Neue Light"/>
              </a:defRPr>
            </a:lvl8pPr>
            <a:lvl9pPr indent="-317500" lvl="8" marL="4114800" rtl="0">
              <a:spcBef>
                <a:spcPts val="600"/>
              </a:spcBef>
              <a:spcAft>
                <a:spcPts val="600"/>
              </a:spcAft>
              <a:buSzPts val="1400"/>
              <a:buFont typeface="Helvetica Neue Light"/>
              <a:buChar char="■"/>
              <a:defRPr>
                <a:latin typeface="Helvetica Neue Light"/>
                <a:ea typeface="Helvetica Neue Light"/>
                <a:cs typeface="Helvetica Neue Light"/>
                <a:sym typeface="Helvetica Neue Light"/>
              </a:defRPr>
            </a:lvl9pPr>
          </a:lstStyle>
          <a:p/>
        </p:txBody>
      </p:sp>
      <p:pic>
        <p:nvPicPr>
          <p:cNvPr id="159" name="Google Shape;159;p26"/>
          <p:cNvPicPr preferRelativeResize="0"/>
          <p:nvPr/>
        </p:nvPicPr>
        <p:blipFill>
          <a:blip r:embed="rId4">
            <a:alphaModFix/>
          </a:blip>
          <a:stretch>
            <a:fillRect/>
          </a:stretch>
        </p:blipFill>
        <p:spPr>
          <a:xfrm>
            <a:off x="6684139" y="4767631"/>
            <a:ext cx="2102174" cy="290600"/>
          </a:xfrm>
          <a:prstGeom prst="rect">
            <a:avLst/>
          </a:prstGeom>
          <a:noFill/>
          <a:ln>
            <a:noFill/>
          </a:ln>
        </p:spPr>
      </p:pic>
      <p:pic>
        <p:nvPicPr>
          <p:cNvPr id="160" name="Google Shape;160;p26"/>
          <p:cNvPicPr preferRelativeResize="0"/>
          <p:nvPr/>
        </p:nvPicPr>
        <p:blipFill>
          <a:blip r:embed="rId5">
            <a:alphaModFix/>
          </a:blip>
          <a:stretch>
            <a:fillRect/>
          </a:stretch>
        </p:blipFill>
        <p:spPr>
          <a:xfrm>
            <a:off x="411480" y="4771720"/>
            <a:ext cx="1482298" cy="262824"/>
          </a:xfrm>
          <a:prstGeom prst="rect">
            <a:avLst/>
          </a:prstGeom>
          <a:noFill/>
          <a:ln>
            <a:noFill/>
          </a:ln>
        </p:spPr>
      </p:pic>
    </p:spTree>
  </p:cSld>
  <p:clrMapOvr>
    <a:masterClrMapping/>
  </p:clrMapOvr>
</p:sldLayout>
</file>

<file path=ppt/slideLayouts/slideLayout2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161" name="Shape 161"/>
        <p:cNvGrpSpPr/>
        <p:nvPr/>
      </p:nvGrpSpPr>
      <p:grpSpPr>
        <a:xfrm>
          <a:off x="0" y="0"/>
          <a:ext cx="0" cy="0"/>
          <a:chOff x="0" y="0"/>
          <a:chExt cx="0" cy="0"/>
        </a:xfrm>
      </p:grpSpPr>
      <p:sp>
        <p:nvSpPr>
          <p:cNvPr id="162" name="Google Shape;162;p27"/>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l">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_ddc234ddddb94bcc">
  <p:cSld name="BLANK_ddc234ddddb94bcc">
    <p:spTree>
      <p:nvGrpSpPr>
        <p:cNvPr id="163" name="Shape 163"/>
        <p:cNvGrpSpPr/>
        <p:nvPr/>
      </p:nvGrpSpPr>
      <p:grpSpPr>
        <a:xfrm>
          <a:off x="0" y="0"/>
          <a:ext cx="0" cy="0"/>
          <a:chOff x="0" y="0"/>
          <a:chExt cx="0" cy="0"/>
        </a:xfrm>
      </p:grpSpPr>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ver Page_3">
  <p:cSld name="TITLE_3_1">
    <p:bg>
      <p:bgPr>
        <a:blipFill>
          <a:blip r:embed="rId2">
            <a:alphaModFix/>
          </a:blip>
          <a:stretch>
            <a:fillRect/>
          </a:stretch>
        </a:blipFill>
      </p:bgPr>
    </p:bg>
    <p:spTree>
      <p:nvGrpSpPr>
        <p:cNvPr id="22" name="Shape 22"/>
        <p:cNvGrpSpPr/>
        <p:nvPr/>
      </p:nvGrpSpPr>
      <p:grpSpPr>
        <a:xfrm>
          <a:off x="0" y="0"/>
          <a:ext cx="0" cy="0"/>
          <a:chOff x="0" y="0"/>
          <a:chExt cx="0" cy="0"/>
        </a:xfrm>
      </p:grpSpPr>
      <p:sp>
        <p:nvSpPr>
          <p:cNvPr id="23" name="Google Shape;23;p4"/>
          <p:cNvSpPr/>
          <p:nvPr/>
        </p:nvSpPr>
        <p:spPr>
          <a:xfrm>
            <a:off x="248825" y="257700"/>
            <a:ext cx="1768500" cy="364500"/>
          </a:xfrm>
          <a:prstGeom prst="rect">
            <a:avLst/>
          </a:prstGeom>
          <a:solidFill>
            <a:srgbClr val="2A245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 name="Google Shape;24;p4"/>
          <p:cNvSpPr txBox="1"/>
          <p:nvPr>
            <p:ph type="title"/>
          </p:nvPr>
        </p:nvSpPr>
        <p:spPr>
          <a:xfrm>
            <a:off x="457200" y="1808925"/>
            <a:ext cx="5192400" cy="1113300"/>
          </a:xfrm>
          <a:prstGeom prst="rect">
            <a:avLst/>
          </a:prstGeom>
          <a:noFill/>
          <a:ln>
            <a:noFill/>
          </a:ln>
        </p:spPr>
        <p:txBody>
          <a:bodyPr anchorCtr="0" anchor="t" bIns="0" lIns="0" spcFirstLastPara="1" rIns="0" wrap="square" tIns="0">
            <a:noAutofit/>
          </a:bodyPr>
          <a:lstStyle>
            <a:lvl1pPr lvl="0" rtl="0">
              <a:spcBef>
                <a:spcPts val="0"/>
              </a:spcBef>
              <a:spcAft>
                <a:spcPts val="0"/>
              </a:spcAft>
              <a:buNone/>
              <a:defRPr sz="3000">
                <a:solidFill>
                  <a:srgbClr val="FFFFFF"/>
                </a:solidFill>
                <a:latin typeface="Helvetica Neue Light"/>
                <a:ea typeface="Helvetica Neue Light"/>
                <a:cs typeface="Helvetica Neue Light"/>
                <a:sym typeface="Helvetica Neue Light"/>
              </a:defRPr>
            </a:lvl1pPr>
            <a:lvl2pPr lvl="1" rtl="0">
              <a:spcBef>
                <a:spcPts val="0"/>
              </a:spcBef>
              <a:spcAft>
                <a:spcPts val="0"/>
              </a:spcAft>
              <a:buNone/>
              <a:defRPr>
                <a:latin typeface="Helvetica Neue Light"/>
                <a:ea typeface="Helvetica Neue Light"/>
                <a:cs typeface="Helvetica Neue Light"/>
                <a:sym typeface="Helvetica Neue Light"/>
              </a:defRPr>
            </a:lvl2pPr>
            <a:lvl3pPr lvl="2" rtl="0">
              <a:spcBef>
                <a:spcPts val="0"/>
              </a:spcBef>
              <a:spcAft>
                <a:spcPts val="0"/>
              </a:spcAft>
              <a:buNone/>
              <a:defRPr>
                <a:latin typeface="Helvetica Neue Light"/>
                <a:ea typeface="Helvetica Neue Light"/>
                <a:cs typeface="Helvetica Neue Light"/>
                <a:sym typeface="Helvetica Neue Light"/>
              </a:defRPr>
            </a:lvl3pPr>
            <a:lvl4pPr lvl="3" rtl="0">
              <a:spcBef>
                <a:spcPts val="0"/>
              </a:spcBef>
              <a:spcAft>
                <a:spcPts val="0"/>
              </a:spcAft>
              <a:buNone/>
              <a:defRPr>
                <a:latin typeface="Helvetica Neue Light"/>
                <a:ea typeface="Helvetica Neue Light"/>
                <a:cs typeface="Helvetica Neue Light"/>
                <a:sym typeface="Helvetica Neue Light"/>
              </a:defRPr>
            </a:lvl4pPr>
            <a:lvl5pPr lvl="4" rtl="0">
              <a:spcBef>
                <a:spcPts val="0"/>
              </a:spcBef>
              <a:spcAft>
                <a:spcPts val="0"/>
              </a:spcAft>
              <a:buNone/>
              <a:defRPr>
                <a:latin typeface="Helvetica Neue Light"/>
                <a:ea typeface="Helvetica Neue Light"/>
                <a:cs typeface="Helvetica Neue Light"/>
                <a:sym typeface="Helvetica Neue Light"/>
              </a:defRPr>
            </a:lvl5pPr>
            <a:lvl6pPr lvl="5" rtl="0">
              <a:spcBef>
                <a:spcPts val="0"/>
              </a:spcBef>
              <a:spcAft>
                <a:spcPts val="0"/>
              </a:spcAft>
              <a:buNone/>
              <a:defRPr>
                <a:latin typeface="Helvetica Neue Light"/>
                <a:ea typeface="Helvetica Neue Light"/>
                <a:cs typeface="Helvetica Neue Light"/>
                <a:sym typeface="Helvetica Neue Light"/>
              </a:defRPr>
            </a:lvl6pPr>
            <a:lvl7pPr lvl="6" rtl="0">
              <a:spcBef>
                <a:spcPts val="0"/>
              </a:spcBef>
              <a:spcAft>
                <a:spcPts val="0"/>
              </a:spcAft>
              <a:buNone/>
              <a:defRPr>
                <a:latin typeface="Helvetica Neue Light"/>
                <a:ea typeface="Helvetica Neue Light"/>
                <a:cs typeface="Helvetica Neue Light"/>
                <a:sym typeface="Helvetica Neue Light"/>
              </a:defRPr>
            </a:lvl7pPr>
            <a:lvl8pPr lvl="7" rtl="0">
              <a:spcBef>
                <a:spcPts val="0"/>
              </a:spcBef>
              <a:spcAft>
                <a:spcPts val="0"/>
              </a:spcAft>
              <a:buNone/>
              <a:defRPr>
                <a:latin typeface="Helvetica Neue Light"/>
                <a:ea typeface="Helvetica Neue Light"/>
                <a:cs typeface="Helvetica Neue Light"/>
                <a:sym typeface="Helvetica Neue Light"/>
              </a:defRPr>
            </a:lvl8pPr>
            <a:lvl9pPr lvl="8" rtl="0">
              <a:spcBef>
                <a:spcPts val="0"/>
              </a:spcBef>
              <a:spcAft>
                <a:spcPts val="0"/>
              </a:spcAft>
              <a:buNone/>
              <a:defRPr>
                <a:latin typeface="Helvetica Neue Light"/>
                <a:ea typeface="Helvetica Neue Light"/>
                <a:cs typeface="Helvetica Neue Light"/>
                <a:sym typeface="Helvetica Neue Light"/>
              </a:defRPr>
            </a:lvl9pPr>
          </a:lstStyle>
          <a:p/>
        </p:txBody>
      </p:sp>
      <p:sp>
        <p:nvSpPr>
          <p:cNvPr id="25" name="Google Shape;25;p4"/>
          <p:cNvSpPr txBox="1"/>
          <p:nvPr>
            <p:ph idx="1" type="subTitle"/>
          </p:nvPr>
        </p:nvSpPr>
        <p:spPr>
          <a:xfrm>
            <a:off x="457200" y="2952800"/>
            <a:ext cx="5192400" cy="454500"/>
          </a:xfrm>
          <a:prstGeom prst="rect">
            <a:avLst/>
          </a:prstGeom>
        </p:spPr>
        <p:txBody>
          <a:bodyPr anchorCtr="0" anchor="ctr" bIns="0" lIns="0" spcFirstLastPara="1" rIns="0" wrap="square" tIns="0">
            <a:noAutofit/>
          </a:bodyPr>
          <a:lstStyle>
            <a:lvl1pPr lvl="0" rtl="0">
              <a:lnSpc>
                <a:spcPct val="115000"/>
              </a:lnSpc>
              <a:spcBef>
                <a:spcPts val="0"/>
              </a:spcBef>
              <a:spcAft>
                <a:spcPts val="0"/>
              </a:spcAft>
              <a:buNone/>
              <a:defRPr>
                <a:solidFill>
                  <a:srgbClr val="FFFFFF"/>
                </a:solidFill>
              </a:defRPr>
            </a:lvl1pPr>
            <a:lvl2pPr lvl="1" rtl="0">
              <a:lnSpc>
                <a:spcPct val="115000"/>
              </a:lnSpc>
              <a:spcBef>
                <a:spcPts val="600"/>
              </a:spcBef>
              <a:spcAft>
                <a:spcPts val="0"/>
              </a:spcAft>
              <a:buNone/>
              <a:defRPr>
                <a:solidFill>
                  <a:srgbClr val="FFFFFF"/>
                </a:solidFill>
              </a:defRPr>
            </a:lvl2pPr>
            <a:lvl3pPr lvl="2" rtl="0">
              <a:lnSpc>
                <a:spcPct val="115000"/>
              </a:lnSpc>
              <a:spcBef>
                <a:spcPts val="600"/>
              </a:spcBef>
              <a:spcAft>
                <a:spcPts val="0"/>
              </a:spcAft>
              <a:buNone/>
              <a:defRPr>
                <a:solidFill>
                  <a:srgbClr val="FFFFFF"/>
                </a:solidFill>
              </a:defRPr>
            </a:lvl3pPr>
            <a:lvl4pPr lvl="3" rtl="0">
              <a:lnSpc>
                <a:spcPct val="115000"/>
              </a:lnSpc>
              <a:spcBef>
                <a:spcPts val="600"/>
              </a:spcBef>
              <a:spcAft>
                <a:spcPts val="0"/>
              </a:spcAft>
              <a:buNone/>
              <a:defRPr>
                <a:solidFill>
                  <a:srgbClr val="FFFFFF"/>
                </a:solidFill>
              </a:defRPr>
            </a:lvl4pPr>
            <a:lvl5pPr lvl="4" rtl="0">
              <a:lnSpc>
                <a:spcPct val="115000"/>
              </a:lnSpc>
              <a:spcBef>
                <a:spcPts val="600"/>
              </a:spcBef>
              <a:spcAft>
                <a:spcPts val="0"/>
              </a:spcAft>
              <a:buNone/>
              <a:defRPr>
                <a:solidFill>
                  <a:srgbClr val="FFFFFF"/>
                </a:solidFill>
              </a:defRPr>
            </a:lvl5pPr>
            <a:lvl6pPr lvl="5" rtl="0">
              <a:lnSpc>
                <a:spcPct val="115000"/>
              </a:lnSpc>
              <a:spcBef>
                <a:spcPts val="600"/>
              </a:spcBef>
              <a:spcAft>
                <a:spcPts val="0"/>
              </a:spcAft>
              <a:buNone/>
              <a:defRPr>
                <a:solidFill>
                  <a:srgbClr val="FFFFFF"/>
                </a:solidFill>
              </a:defRPr>
            </a:lvl6pPr>
            <a:lvl7pPr lvl="6" rtl="0">
              <a:lnSpc>
                <a:spcPct val="115000"/>
              </a:lnSpc>
              <a:spcBef>
                <a:spcPts val="600"/>
              </a:spcBef>
              <a:spcAft>
                <a:spcPts val="0"/>
              </a:spcAft>
              <a:buNone/>
              <a:defRPr>
                <a:solidFill>
                  <a:srgbClr val="FFFFFF"/>
                </a:solidFill>
              </a:defRPr>
            </a:lvl7pPr>
            <a:lvl8pPr lvl="7" rtl="0">
              <a:lnSpc>
                <a:spcPct val="115000"/>
              </a:lnSpc>
              <a:spcBef>
                <a:spcPts val="600"/>
              </a:spcBef>
              <a:spcAft>
                <a:spcPts val="0"/>
              </a:spcAft>
              <a:buNone/>
              <a:defRPr>
                <a:solidFill>
                  <a:srgbClr val="FFFFFF"/>
                </a:solidFill>
              </a:defRPr>
            </a:lvl8pPr>
            <a:lvl9pPr lvl="8" rtl="0">
              <a:lnSpc>
                <a:spcPct val="115000"/>
              </a:lnSpc>
              <a:spcBef>
                <a:spcPts val="600"/>
              </a:spcBef>
              <a:spcAft>
                <a:spcPts val="600"/>
              </a:spcAft>
              <a:buNone/>
              <a:defRPr>
                <a:solidFill>
                  <a:srgbClr val="FFFFFF"/>
                </a:solidFill>
              </a:defRPr>
            </a:lvl9pPr>
          </a:lstStyle>
          <a:p/>
        </p:txBody>
      </p:sp>
      <p:pic>
        <p:nvPicPr>
          <p:cNvPr id="26" name="Google Shape;26;p4"/>
          <p:cNvPicPr preferRelativeResize="0"/>
          <p:nvPr/>
        </p:nvPicPr>
        <p:blipFill>
          <a:blip r:embed="rId3">
            <a:alphaModFix/>
          </a:blip>
          <a:stretch>
            <a:fillRect/>
          </a:stretch>
        </p:blipFill>
        <p:spPr>
          <a:xfrm>
            <a:off x="5309775" y="4442175"/>
            <a:ext cx="3551349" cy="488475"/>
          </a:xfrm>
          <a:prstGeom prst="rect">
            <a:avLst/>
          </a:prstGeom>
          <a:noFill/>
          <a:ln>
            <a:noFill/>
          </a:ln>
        </p:spPr>
      </p:pic>
      <p:pic>
        <p:nvPicPr>
          <p:cNvPr id="27" name="Google Shape;27;p4"/>
          <p:cNvPicPr preferRelativeResize="0"/>
          <p:nvPr/>
        </p:nvPicPr>
        <p:blipFill>
          <a:blip r:embed="rId4">
            <a:alphaModFix/>
          </a:blip>
          <a:stretch>
            <a:fillRect/>
          </a:stretch>
        </p:blipFill>
        <p:spPr>
          <a:xfrm>
            <a:off x="365760" y="198975"/>
            <a:ext cx="2751051" cy="487775"/>
          </a:xfrm>
          <a:prstGeom prst="rect">
            <a:avLst/>
          </a:prstGeom>
          <a:noFill/>
          <a:ln>
            <a:noFill/>
          </a:ln>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_2">
  <p:cSld name="TITLE_1">
    <p:bg>
      <p:bgPr>
        <a:blipFill>
          <a:blip r:embed="rId2">
            <a:alphaModFix/>
          </a:blip>
          <a:stretch>
            <a:fillRect/>
          </a:stretch>
        </a:blipFill>
      </p:bgPr>
    </p:bg>
    <p:spTree>
      <p:nvGrpSpPr>
        <p:cNvPr id="28" name="Shape 28"/>
        <p:cNvGrpSpPr/>
        <p:nvPr/>
      </p:nvGrpSpPr>
      <p:grpSpPr>
        <a:xfrm>
          <a:off x="0" y="0"/>
          <a:ext cx="0" cy="0"/>
          <a:chOff x="0" y="0"/>
          <a:chExt cx="0" cy="0"/>
        </a:xfrm>
      </p:grpSpPr>
      <p:pic>
        <p:nvPicPr>
          <p:cNvPr id="29" name="Google Shape;29;p5"/>
          <p:cNvPicPr preferRelativeResize="0"/>
          <p:nvPr/>
        </p:nvPicPr>
        <p:blipFill>
          <a:blip r:embed="rId3">
            <a:alphaModFix/>
          </a:blip>
          <a:stretch>
            <a:fillRect/>
          </a:stretch>
        </p:blipFill>
        <p:spPr>
          <a:xfrm>
            <a:off x="6684139" y="4767631"/>
            <a:ext cx="2102174" cy="290600"/>
          </a:xfrm>
          <a:prstGeom prst="rect">
            <a:avLst/>
          </a:prstGeom>
          <a:noFill/>
          <a:ln>
            <a:noFill/>
          </a:ln>
        </p:spPr>
      </p:pic>
      <p:sp>
        <p:nvSpPr>
          <p:cNvPr id="30" name="Google Shape;30;p5"/>
          <p:cNvSpPr txBox="1"/>
          <p:nvPr>
            <p:ph type="title"/>
          </p:nvPr>
        </p:nvSpPr>
        <p:spPr>
          <a:xfrm>
            <a:off x="457200" y="313800"/>
            <a:ext cx="8229600" cy="333900"/>
          </a:xfrm>
          <a:prstGeom prst="rect">
            <a:avLst/>
          </a:prstGeom>
          <a:noFill/>
        </p:spPr>
        <p:txBody>
          <a:bodyPr anchorCtr="0" anchor="t" bIns="0" lIns="0" spcFirstLastPara="1" rIns="0" wrap="square" tIns="0">
            <a:noAutofit/>
          </a:bodyPr>
          <a:lstStyle>
            <a:lvl1pPr lvl="0" rtl="0">
              <a:spcBef>
                <a:spcPts val="0"/>
              </a:spcBef>
              <a:spcAft>
                <a:spcPts val="0"/>
              </a:spcAft>
              <a:buNone/>
              <a:defRPr sz="2400">
                <a:solidFill>
                  <a:srgbClr val="FFFFFF"/>
                </a:solidFill>
                <a:latin typeface="Helvetica Neue Light"/>
                <a:ea typeface="Helvetica Neue Light"/>
                <a:cs typeface="Helvetica Neue Light"/>
                <a:sym typeface="Helvetica Neue Light"/>
              </a:defRPr>
            </a:lvl1pPr>
            <a:lvl2pPr lvl="1" rtl="0">
              <a:spcBef>
                <a:spcPts val="0"/>
              </a:spcBef>
              <a:spcAft>
                <a:spcPts val="0"/>
              </a:spcAft>
              <a:buNone/>
              <a:defRPr>
                <a:solidFill>
                  <a:srgbClr val="FFFFFF"/>
                </a:solidFill>
                <a:latin typeface="Helvetica Neue Light"/>
                <a:ea typeface="Helvetica Neue Light"/>
                <a:cs typeface="Helvetica Neue Light"/>
                <a:sym typeface="Helvetica Neue Light"/>
              </a:defRPr>
            </a:lvl2pPr>
            <a:lvl3pPr lvl="2" rtl="0">
              <a:spcBef>
                <a:spcPts val="0"/>
              </a:spcBef>
              <a:spcAft>
                <a:spcPts val="0"/>
              </a:spcAft>
              <a:buNone/>
              <a:defRPr>
                <a:solidFill>
                  <a:srgbClr val="FFFFFF"/>
                </a:solidFill>
                <a:latin typeface="Helvetica Neue Light"/>
                <a:ea typeface="Helvetica Neue Light"/>
                <a:cs typeface="Helvetica Neue Light"/>
                <a:sym typeface="Helvetica Neue Light"/>
              </a:defRPr>
            </a:lvl3pPr>
            <a:lvl4pPr lvl="3" rtl="0">
              <a:spcBef>
                <a:spcPts val="0"/>
              </a:spcBef>
              <a:spcAft>
                <a:spcPts val="0"/>
              </a:spcAft>
              <a:buNone/>
              <a:defRPr>
                <a:solidFill>
                  <a:srgbClr val="FFFFFF"/>
                </a:solidFill>
                <a:latin typeface="Helvetica Neue Light"/>
                <a:ea typeface="Helvetica Neue Light"/>
                <a:cs typeface="Helvetica Neue Light"/>
                <a:sym typeface="Helvetica Neue Light"/>
              </a:defRPr>
            </a:lvl4pPr>
            <a:lvl5pPr lvl="4" rtl="0">
              <a:spcBef>
                <a:spcPts val="0"/>
              </a:spcBef>
              <a:spcAft>
                <a:spcPts val="0"/>
              </a:spcAft>
              <a:buNone/>
              <a:defRPr>
                <a:solidFill>
                  <a:srgbClr val="FFFFFF"/>
                </a:solidFill>
                <a:latin typeface="Helvetica Neue Light"/>
                <a:ea typeface="Helvetica Neue Light"/>
                <a:cs typeface="Helvetica Neue Light"/>
                <a:sym typeface="Helvetica Neue Light"/>
              </a:defRPr>
            </a:lvl5pPr>
            <a:lvl6pPr lvl="5" rtl="0">
              <a:spcBef>
                <a:spcPts val="0"/>
              </a:spcBef>
              <a:spcAft>
                <a:spcPts val="0"/>
              </a:spcAft>
              <a:buNone/>
              <a:defRPr>
                <a:solidFill>
                  <a:srgbClr val="FFFFFF"/>
                </a:solidFill>
                <a:latin typeface="Helvetica Neue Light"/>
                <a:ea typeface="Helvetica Neue Light"/>
                <a:cs typeface="Helvetica Neue Light"/>
                <a:sym typeface="Helvetica Neue Light"/>
              </a:defRPr>
            </a:lvl6pPr>
            <a:lvl7pPr lvl="6" rtl="0">
              <a:spcBef>
                <a:spcPts val="0"/>
              </a:spcBef>
              <a:spcAft>
                <a:spcPts val="0"/>
              </a:spcAft>
              <a:buNone/>
              <a:defRPr>
                <a:solidFill>
                  <a:srgbClr val="FFFFFF"/>
                </a:solidFill>
                <a:latin typeface="Helvetica Neue Light"/>
                <a:ea typeface="Helvetica Neue Light"/>
                <a:cs typeface="Helvetica Neue Light"/>
                <a:sym typeface="Helvetica Neue Light"/>
              </a:defRPr>
            </a:lvl7pPr>
            <a:lvl8pPr lvl="7" rtl="0">
              <a:spcBef>
                <a:spcPts val="0"/>
              </a:spcBef>
              <a:spcAft>
                <a:spcPts val="0"/>
              </a:spcAft>
              <a:buNone/>
              <a:defRPr>
                <a:solidFill>
                  <a:srgbClr val="FFFFFF"/>
                </a:solidFill>
                <a:latin typeface="Helvetica Neue Light"/>
                <a:ea typeface="Helvetica Neue Light"/>
                <a:cs typeface="Helvetica Neue Light"/>
                <a:sym typeface="Helvetica Neue Light"/>
              </a:defRPr>
            </a:lvl8pPr>
            <a:lvl9pPr lvl="8" rtl="0">
              <a:spcBef>
                <a:spcPts val="0"/>
              </a:spcBef>
              <a:spcAft>
                <a:spcPts val="0"/>
              </a:spcAft>
              <a:buNone/>
              <a:defRPr>
                <a:solidFill>
                  <a:srgbClr val="FFFFFF"/>
                </a:solidFill>
                <a:latin typeface="Helvetica Neue Light"/>
                <a:ea typeface="Helvetica Neue Light"/>
                <a:cs typeface="Helvetica Neue Light"/>
                <a:sym typeface="Helvetica Neue Light"/>
              </a:defRPr>
            </a:lvl9pPr>
          </a:lstStyle>
          <a:p/>
        </p:txBody>
      </p:sp>
      <p:sp>
        <p:nvSpPr>
          <p:cNvPr id="31" name="Google Shape;31;p5"/>
          <p:cNvSpPr txBox="1"/>
          <p:nvPr>
            <p:ph idx="1" type="body"/>
          </p:nvPr>
        </p:nvSpPr>
        <p:spPr>
          <a:xfrm>
            <a:off x="457200" y="1028700"/>
            <a:ext cx="8229600" cy="3474900"/>
          </a:xfrm>
          <a:prstGeom prst="rect">
            <a:avLst/>
          </a:prstGeom>
          <a:noFill/>
        </p:spPr>
        <p:txBody>
          <a:bodyPr anchorCtr="0" anchor="t" bIns="91425" lIns="0" spcFirstLastPara="1" rIns="0" wrap="square" tIns="182875">
            <a:noAutofit/>
          </a:bodyPr>
          <a:lstStyle>
            <a:lvl1pPr indent="-317500" lvl="0" marL="457200" rtl="0">
              <a:lnSpc>
                <a:spcPct val="115000"/>
              </a:lnSpc>
              <a:spcBef>
                <a:spcPts val="0"/>
              </a:spcBef>
              <a:spcAft>
                <a:spcPts val="0"/>
              </a:spcAft>
              <a:buClr>
                <a:srgbClr val="FFFFFF"/>
              </a:buClr>
              <a:buSzPts val="1400"/>
              <a:buFont typeface="Helvetica Neue Light"/>
              <a:buChar char="●"/>
              <a:defRPr>
                <a:solidFill>
                  <a:srgbClr val="FFFFFF"/>
                </a:solidFill>
                <a:latin typeface="Helvetica Neue Light"/>
                <a:ea typeface="Helvetica Neue Light"/>
                <a:cs typeface="Helvetica Neue Light"/>
                <a:sym typeface="Helvetica Neue Light"/>
              </a:defRPr>
            </a:lvl1pPr>
            <a:lvl2pPr indent="-317500" lvl="1" marL="914400" rtl="0">
              <a:lnSpc>
                <a:spcPct val="115000"/>
              </a:lnSpc>
              <a:spcBef>
                <a:spcPts val="600"/>
              </a:spcBef>
              <a:spcAft>
                <a:spcPts val="0"/>
              </a:spcAft>
              <a:buClr>
                <a:srgbClr val="FFFFFF"/>
              </a:buClr>
              <a:buSzPts val="1400"/>
              <a:buFont typeface="Helvetica Neue Light"/>
              <a:buChar char="○"/>
              <a:defRPr>
                <a:solidFill>
                  <a:srgbClr val="FFFFFF"/>
                </a:solidFill>
                <a:latin typeface="Helvetica Neue Light"/>
                <a:ea typeface="Helvetica Neue Light"/>
                <a:cs typeface="Helvetica Neue Light"/>
                <a:sym typeface="Helvetica Neue Light"/>
              </a:defRPr>
            </a:lvl2pPr>
            <a:lvl3pPr indent="-317500" lvl="2" marL="1371600" rtl="0">
              <a:lnSpc>
                <a:spcPct val="115000"/>
              </a:lnSpc>
              <a:spcBef>
                <a:spcPts val="600"/>
              </a:spcBef>
              <a:spcAft>
                <a:spcPts val="0"/>
              </a:spcAft>
              <a:buClr>
                <a:srgbClr val="FFFFFF"/>
              </a:buClr>
              <a:buSzPts val="1400"/>
              <a:buFont typeface="Helvetica Neue Light"/>
              <a:buChar char="■"/>
              <a:defRPr>
                <a:solidFill>
                  <a:srgbClr val="FFFFFF"/>
                </a:solidFill>
                <a:latin typeface="Helvetica Neue Light"/>
                <a:ea typeface="Helvetica Neue Light"/>
                <a:cs typeface="Helvetica Neue Light"/>
                <a:sym typeface="Helvetica Neue Light"/>
              </a:defRPr>
            </a:lvl3pPr>
            <a:lvl4pPr indent="-317500" lvl="3" marL="1828800" rtl="0">
              <a:lnSpc>
                <a:spcPct val="115000"/>
              </a:lnSpc>
              <a:spcBef>
                <a:spcPts val="600"/>
              </a:spcBef>
              <a:spcAft>
                <a:spcPts val="0"/>
              </a:spcAft>
              <a:buClr>
                <a:srgbClr val="FFFFFF"/>
              </a:buClr>
              <a:buSzPts val="1400"/>
              <a:buFont typeface="Helvetica Neue Light"/>
              <a:buChar char="●"/>
              <a:defRPr>
                <a:solidFill>
                  <a:srgbClr val="FFFFFF"/>
                </a:solidFill>
                <a:latin typeface="Helvetica Neue Light"/>
                <a:ea typeface="Helvetica Neue Light"/>
                <a:cs typeface="Helvetica Neue Light"/>
                <a:sym typeface="Helvetica Neue Light"/>
              </a:defRPr>
            </a:lvl4pPr>
            <a:lvl5pPr indent="-317500" lvl="4" marL="2286000" rtl="0">
              <a:lnSpc>
                <a:spcPct val="115000"/>
              </a:lnSpc>
              <a:spcBef>
                <a:spcPts val="600"/>
              </a:spcBef>
              <a:spcAft>
                <a:spcPts val="0"/>
              </a:spcAft>
              <a:buClr>
                <a:srgbClr val="FFFFFF"/>
              </a:buClr>
              <a:buSzPts val="1400"/>
              <a:buFont typeface="Helvetica Neue Light"/>
              <a:buChar char="○"/>
              <a:defRPr>
                <a:solidFill>
                  <a:srgbClr val="FFFFFF"/>
                </a:solidFill>
                <a:latin typeface="Helvetica Neue Light"/>
                <a:ea typeface="Helvetica Neue Light"/>
                <a:cs typeface="Helvetica Neue Light"/>
                <a:sym typeface="Helvetica Neue Light"/>
              </a:defRPr>
            </a:lvl5pPr>
            <a:lvl6pPr indent="-317500" lvl="5" marL="2743200" rtl="0">
              <a:lnSpc>
                <a:spcPct val="115000"/>
              </a:lnSpc>
              <a:spcBef>
                <a:spcPts val="600"/>
              </a:spcBef>
              <a:spcAft>
                <a:spcPts val="0"/>
              </a:spcAft>
              <a:buClr>
                <a:srgbClr val="FFFFFF"/>
              </a:buClr>
              <a:buSzPts val="1400"/>
              <a:buFont typeface="Helvetica Neue Light"/>
              <a:buChar char="■"/>
              <a:defRPr>
                <a:solidFill>
                  <a:srgbClr val="FFFFFF"/>
                </a:solidFill>
                <a:latin typeface="Helvetica Neue Light"/>
                <a:ea typeface="Helvetica Neue Light"/>
                <a:cs typeface="Helvetica Neue Light"/>
                <a:sym typeface="Helvetica Neue Light"/>
              </a:defRPr>
            </a:lvl6pPr>
            <a:lvl7pPr indent="-317500" lvl="6" marL="3200400" rtl="0">
              <a:lnSpc>
                <a:spcPct val="115000"/>
              </a:lnSpc>
              <a:spcBef>
                <a:spcPts val="600"/>
              </a:spcBef>
              <a:spcAft>
                <a:spcPts val="0"/>
              </a:spcAft>
              <a:buClr>
                <a:srgbClr val="FFFFFF"/>
              </a:buClr>
              <a:buSzPts val="1400"/>
              <a:buFont typeface="Helvetica Neue Light"/>
              <a:buChar char="●"/>
              <a:defRPr>
                <a:solidFill>
                  <a:srgbClr val="FFFFFF"/>
                </a:solidFill>
                <a:latin typeface="Helvetica Neue Light"/>
                <a:ea typeface="Helvetica Neue Light"/>
                <a:cs typeface="Helvetica Neue Light"/>
                <a:sym typeface="Helvetica Neue Light"/>
              </a:defRPr>
            </a:lvl7pPr>
            <a:lvl8pPr indent="-317500" lvl="7" marL="3657600" rtl="0">
              <a:lnSpc>
                <a:spcPct val="115000"/>
              </a:lnSpc>
              <a:spcBef>
                <a:spcPts val="600"/>
              </a:spcBef>
              <a:spcAft>
                <a:spcPts val="0"/>
              </a:spcAft>
              <a:buClr>
                <a:srgbClr val="FFFFFF"/>
              </a:buClr>
              <a:buSzPts val="1400"/>
              <a:buFont typeface="Helvetica Neue Light"/>
              <a:buChar char="○"/>
              <a:defRPr>
                <a:solidFill>
                  <a:srgbClr val="FFFFFF"/>
                </a:solidFill>
                <a:latin typeface="Helvetica Neue Light"/>
                <a:ea typeface="Helvetica Neue Light"/>
                <a:cs typeface="Helvetica Neue Light"/>
                <a:sym typeface="Helvetica Neue Light"/>
              </a:defRPr>
            </a:lvl8pPr>
            <a:lvl9pPr indent="-317500" lvl="8" marL="4114800" rtl="0">
              <a:lnSpc>
                <a:spcPct val="115000"/>
              </a:lnSpc>
              <a:spcBef>
                <a:spcPts val="600"/>
              </a:spcBef>
              <a:spcAft>
                <a:spcPts val="600"/>
              </a:spcAft>
              <a:buClr>
                <a:srgbClr val="FFFFFF"/>
              </a:buClr>
              <a:buSzPts val="1400"/>
              <a:buFont typeface="Helvetica Neue Light"/>
              <a:buChar char="■"/>
              <a:defRPr>
                <a:solidFill>
                  <a:srgbClr val="FFFFFF"/>
                </a:solidFill>
                <a:latin typeface="Helvetica Neue Light"/>
                <a:ea typeface="Helvetica Neue Light"/>
                <a:cs typeface="Helvetica Neue Light"/>
                <a:sym typeface="Helvetica Neue Light"/>
              </a:defRPr>
            </a:lvl9pPr>
          </a:lstStyle>
          <a:p/>
        </p:txBody>
      </p:sp>
      <p:pic>
        <p:nvPicPr>
          <p:cNvPr id="32" name="Google Shape;32;p5"/>
          <p:cNvPicPr preferRelativeResize="0"/>
          <p:nvPr/>
        </p:nvPicPr>
        <p:blipFill>
          <a:blip r:embed="rId4">
            <a:alphaModFix/>
          </a:blip>
          <a:stretch>
            <a:fillRect/>
          </a:stretch>
        </p:blipFill>
        <p:spPr>
          <a:xfrm>
            <a:off x="411480" y="4775299"/>
            <a:ext cx="1482298" cy="262825"/>
          </a:xfrm>
          <a:prstGeom prst="rect">
            <a:avLst/>
          </a:prstGeom>
          <a:noFill/>
          <a:ln>
            <a:noFill/>
          </a:ln>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_1" type="secHead">
  <p:cSld name="SECTION_HEADER">
    <p:bg>
      <p:bgPr>
        <a:blipFill>
          <a:blip r:embed="rId2">
            <a:alphaModFix/>
          </a:blip>
          <a:stretch>
            <a:fillRect/>
          </a:stretch>
        </a:blipFill>
      </p:bgPr>
    </p:bg>
    <p:spTree>
      <p:nvGrpSpPr>
        <p:cNvPr id="33" name="Shape 33"/>
        <p:cNvGrpSpPr/>
        <p:nvPr/>
      </p:nvGrpSpPr>
      <p:grpSpPr>
        <a:xfrm>
          <a:off x="0" y="0"/>
          <a:ext cx="0" cy="0"/>
          <a:chOff x="0" y="0"/>
          <a:chExt cx="0" cy="0"/>
        </a:xfrm>
      </p:grpSpPr>
      <p:sp>
        <p:nvSpPr>
          <p:cNvPr id="34" name="Google Shape;34;p6"/>
          <p:cNvSpPr txBox="1"/>
          <p:nvPr>
            <p:ph idx="1" type="body"/>
          </p:nvPr>
        </p:nvSpPr>
        <p:spPr>
          <a:xfrm>
            <a:off x="457200" y="1028700"/>
            <a:ext cx="8229600" cy="3474900"/>
          </a:xfrm>
          <a:prstGeom prst="rect">
            <a:avLst/>
          </a:prstGeom>
          <a:noFill/>
        </p:spPr>
        <p:txBody>
          <a:bodyPr anchorCtr="0" anchor="t" bIns="0" lIns="0" spcFirstLastPara="1" rIns="0" wrap="square" tIns="0">
            <a:noAutofit/>
          </a:bodyPr>
          <a:lstStyle>
            <a:lvl1pPr indent="-317500" lvl="0" marL="457200" rtl="0">
              <a:lnSpc>
                <a:spcPct val="115000"/>
              </a:lnSpc>
              <a:spcBef>
                <a:spcPts val="0"/>
              </a:spcBef>
              <a:spcAft>
                <a:spcPts val="0"/>
              </a:spcAft>
              <a:buSzPts val="1400"/>
              <a:buFont typeface="Helvetica Neue Light"/>
              <a:buChar char="●"/>
              <a:defRPr>
                <a:latin typeface="Helvetica Neue Light"/>
                <a:ea typeface="Helvetica Neue Light"/>
                <a:cs typeface="Helvetica Neue Light"/>
                <a:sym typeface="Helvetica Neue Light"/>
              </a:defRPr>
            </a:lvl1pPr>
            <a:lvl2pPr indent="-317500" lvl="1" marL="914400" rtl="0">
              <a:lnSpc>
                <a:spcPct val="115000"/>
              </a:lnSpc>
              <a:spcBef>
                <a:spcPts val="600"/>
              </a:spcBef>
              <a:spcAft>
                <a:spcPts val="0"/>
              </a:spcAft>
              <a:buSzPts val="1400"/>
              <a:buFont typeface="Helvetica Neue Light"/>
              <a:buChar char="○"/>
              <a:defRPr>
                <a:latin typeface="Helvetica Neue Light"/>
                <a:ea typeface="Helvetica Neue Light"/>
                <a:cs typeface="Helvetica Neue Light"/>
                <a:sym typeface="Helvetica Neue Light"/>
              </a:defRPr>
            </a:lvl2pPr>
            <a:lvl3pPr indent="-317500" lvl="2" marL="1371600" rtl="0">
              <a:lnSpc>
                <a:spcPct val="115000"/>
              </a:lnSpc>
              <a:spcBef>
                <a:spcPts val="600"/>
              </a:spcBef>
              <a:spcAft>
                <a:spcPts val="0"/>
              </a:spcAft>
              <a:buSzPts val="1400"/>
              <a:buFont typeface="Helvetica Neue Light"/>
              <a:buChar char="■"/>
              <a:defRPr>
                <a:latin typeface="Helvetica Neue Light"/>
                <a:ea typeface="Helvetica Neue Light"/>
                <a:cs typeface="Helvetica Neue Light"/>
                <a:sym typeface="Helvetica Neue Light"/>
              </a:defRPr>
            </a:lvl3pPr>
            <a:lvl4pPr indent="-317500" lvl="3" marL="1828800" rtl="0">
              <a:lnSpc>
                <a:spcPct val="115000"/>
              </a:lnSpc>
              <a:spcBef>
                <a:spcPts val="600"/>
              </a:spcBef>
              <a:spcAft>
                <a:spcPts val="0"/>
              </a:spcAft>
              <a:buSzPts val="1400"/>
              <a:buFont typeface="Helvetica Neue Light"/>
              <a:buChar char="●"/>
              <a:defRPr>
                <a:latin typeface="Helvetica Neue Light"/>
                <a:ea typeface="Helvetica Neue Light"/>
                <a:cs typeface="Helvetica Neue Light"/>
                <a:sym typeface="Helvetica Neue Light"/>
              </a:defRPr>
            </a:lvl4pPr>
            <a:lvl5pPr indent="-317500" lvl="4" marL="2286000" rtl="0">
              <a:lnSpc>
                <a:spcPct val="115000"/>
              </a:lnSpc>
              <a:spcBef>
                <a:spcPts val="600"/>
              </a:spcBef>
              <a:spcAft>
                <a:spcPts val="0"/>
              </a:spcAft>
              <a:buSzPts val="1400"/>
              <a:buFont typeface="Helvetica Neue Light"/>
              <a:buChar char="○"/>
              <a:defRPr>
                <a:latin typeface="Helvetica Neue Light"/>
                <a:ea typeface="Helvetica Neue Light"/>
                <a:cs typeface="Helvetica Neue Light"/>
                <a:sym typeface="Helvetica Neue Light"/>
              </a:defRPr>
            </a:lvl5pPr>
            <a:lvl6pPr indent="-317500" lvl="5" marL="2743200" rtl="0">
              <a:lnSpc>
                <a:spcPct val="115000"/>
              </a:lnSpc>
              <a:spcBef>
                <a:spcPts val="600"/>
              </a:spcBef>
              <a:spcAft>
                <a:spcPts val="0"/>
              </a:spcAft>
              <a:buSzPts val="1400"/>
              <a:buFont typeface="Helvetica Neue Light"/>
              <a:buChar char="■"/>
              <a:defRPr>
                <a:latin typeface="Helvetica Neue Light"/>
                <a:ea typeface="Helvetica Neue Light"/>
                <a:cs typeface="Helvetica Neue Light"/>
                <a:sym typeface="Helvetica Neue Light"/>
              </a:defRPr>
            </a:lvl6pPr>
            <a:lvl7pPr indent="-317500" lvl="6" marL="3200400" rtl="0">
              <a:lnSpc>
                <a:spcPct val="115000"/>
              </a:lnSpc>
              <a:spcBef>
                <a:spcPts val="600"/>
              </a:spcBef>
              <a:spcAft>
                <a:spcPts val="0"/>
              </a:spcAft>
              <a:buSzPts val="1400"/>
              <a:buFont typeface="Helvetica Neue Light"/>
              <a:buChar char="●"/>
              <a:defRPr>
                <a:latin typeface="Helvetica Neue Light"/>
                <a:ea typeface="Helvetica Neue Light"/>
                <a:cs typeface="Helvetica Neue Light"/>
                <a:sym typeface="Helvetica Neue Light"/>
              </a:defRPr>
            </a:lvl7pPr>
            <a:lvl8pPr indent="-317500" lvl="7" marL="3657600" rtl="0">
              <a:lnSpc>
                <a:spcPct val="115000"/>
              </a:lnSpc>
              <a:spcBef>
                <a:spcPts val="600"/>
              </a:spcBef>
              <a:spcAft>
                <a:spcPts val="0"/>
              </a:spcAft>
              <a:buSzPts val="1400"/>
              <a:buFont typeface="Helvetica Neue Light"/>
              <a:buChar char="○"/>
              <a:defRPr>
                <a:latin typeface="Helvetica Neue Light"/>
                <a:ea typeface="Helvetica Neue Light"/>
                <a:cs typeface="Helvetica Neue Light"/>
                <a:sym typeface="Helvetica Neue Light"/>
              </a:defRPr>
            </a:lvl8pPr>
            <a:lvl9pPr indent="-317500" lvl="8" marL="4114800" rtl="0">
              <a:lnSpc>
                <a:spcPct val="115000"/>
              </a:lnSpc>
              <a:spcBef>
                <a:spcPts val="600"/>
              </a:spcBef>
              <a:spcAft>
                <a:spcPts val="600"/>
              </a:spcAft>
              <a:buSzPts val="1400"/>
              <a:buFont typeface="Helvetica Neue Light"/>
              <a:buChar char="■"/>
              <a:defRPr>
                <a:latin typeface="Helvetica Neue Light"/>
                <a:ea typeface="Helvetica Neue Light"/>
                <a:cs typeface="Helvetica Neue Light"/>
                <a:sym typeface="Helvetica Neue Light"/>
              </a:defRPr>
            </a:lvl9pPr>
          </a:lstStyle>
          <a:p/>
        </p:txBody>
      </p:sp>
      <p:sp>
        <p:nvSpPr>
          <p:cNvPr id="35" name="Google Shape;35;p6"/>
          <p:cNvSpPr txBox="1"/>
          <p:nvPr>
            <p:ph type="title"/>
          </p:nvPr>
        </p:nvSpPr>
        <p:spPr>
          <a:xfrm>
            <a:off x="457200" y="313800"/>
            <a:ext cx="8229600" cy="333900"/>
          </a:xfrm>
          <a:prstGeom prst="rect">
            <a:avLst/>
          </a:prstGeom>
          <a:noFill/>
        </p:spPr>
        <p:txBody>
          <a:bodyPr anchorCtr="0" anchor="t" bIns="0" lIns="0" spcFirstLastPara="1" rIns="0" wrap="square" tIns="0">
            <a:noAutofit/>
          </a:bodyPr>
          <a:lstStyle>
            <a:lvl1pPr lvl="0" rtl="0">
              <a:spcBef>
                <a:spcPts val="0"/>
              </a:spcBef>
              <a:spcAft>
                <a:spcPts val="0"/>
              </a:spcAft>
              <a:buNone/>
              <a:defRPr sz="2400">
                <a:latin typeface="Helvetica Neue Light"/>
                <a:ea typeface="Helvetica Neue Light"/>
                <a:cs typeface="Helvetica Neue Light"/>
                <a:sym typeface="Helvetica Neue Light"/>
              </a:defRPr>
            </a:lvl1pPr>
            <a:lvl2pPr lvl="1" rtl="0">
              <a:spcBef>
                <a:spcPts val="0"/>
              </a:spcBef>
              <a:spcAft>
                <a:spcPts val="0"/>
              </a:spcAft>
              <a:buNone/>
              <a:defRPr>
                <a:latin typeface="Helvetica Neue Light"/>
                <a:ea typeface="Helvetica Neue Light"/>
                <a:cs typeface="Helvetica Neue Light"/>
                <a:sym typeface="Helvetica Neue Light"/>
              </a:defRPr>
            </a:lvl2pPr>
            <a:lvl3pPr lvl="2" rtl="0">
              <a:spcBef>
                <a:spcPts val="0"/>
              </a:spcBef>
              <a:spcAft>
                <a:spcPts val="0"/>
              </a:spcAft>
              <a:buNone/>
              <a:defRPr>
                <a:latin typeface="Helvetica Neue Light"/>
                <a:ea typeface="Helvetica Neue Light"/>
                <a:cs typeface="Helvetica Neue Light"/>
                <a:sym typeface="Helvetica Neue Light"/>
              </a:defRPr>
            </a:lvl3pPr>
            <a:lvl4pPr lvl="3" rtl="0">
              <a:spcBef>
                <a:spcPts val="0"/>
              </a:spcBef>
              <a:spcAft>
                <a:spcPts val="0"/>
              </a:spcAft>
              <a:buNone/>
              <a:defRPr>
                <a:latin typeface="Helvetica Neue Light"/>
                <a:ea typeface="Helvetica Neue Light"/>
                <a:cs typeface="Helvetica Neue Light"/>
                <a:sym typeface="Helvetica Neue Light"/>
              </a:defRPr>
            </a:lvl4pPr>
            <a:lvl5pPr lvl="4" rtl="0">
              <a:spcBef>
                <a:spcPts val="0"/>
              </a:spcBef>
              <a:spcAft>
                <a:spcPts val="0"/>
              </a:spcAft>
              <a:buNone/>
              <a:defRPr>
                <a:latin typeface="Helvetica Neue Light"/>
                <a:ea typeface="Helvetica Neue Light"/>
                <a:cs typeface="Helvetica Neue Light"/>
                <a:sym typeface="Helvetica Neue Light"/>
              </a:defRPr>
            </a:lvl5pPr>
            <a:lvl6pPr lvl="5" rtl="0">
              <a:spcBef>
                <a:spcPts val="0"/>
              </a:spcBef>
              <a:spcAft>
                <a:spcPts val="0"/>
              </a:spcAft>
              <a:buNone/>
              <a:defRPr>
                <a:latin typeface="Helvetica Neue Light"/>
                <a:ea typeface="Helvetica Neue Light"/>
                <a:cs typeface="Helvetica Neue Light"/>
                <a:sym typeface="Helvetica Neue Light"/>
              </a:defRPr>
            </a:lvl6pPr>
            <a:lvl7pPr lvl="6" rtl="0">
              <a:spcBef>
                <a:spcPts val="0"/>
              </a:spcBef>
              <a:spcAft>
                <a:spcPts val="0"/>
              </a:spcAft>
              <a:buNone/>
              <a:defRPr>
                <a:latin typeface="Helvetica Neue Light"/>
                <a:ea typeface="Helvetica Neue Light"/>
                <a:cs typeface="Helvetica Neue Light"/>
                <a:sym typeface="Helvetica Neue Light"/>
              </a:defRPr>
            </a:lvl7pPr>
            <a:lvl8pPr lvl="7" rtl="0">
              <a:spcBef>
                <a:spcPts val="0"/>
              </a:spcBef>
              <a:spcAft>
                <a:spcPts val="0"/>
              </a:spcAft>
              <a:buNone/>
              <a:defRPr>
                <a:latin typeface="Helvetica Neue Light"/>
                <a:ea typeface="Helvetica Neue Light"/>
                <a:cs typeface="Helvetica Neue Light"/>
                <a:sym typeface="Helvetica Neue Light"/>
              </a:defRPr>
            </a:lvl8pPr>
            <a:lvl9pPr lvl="8" rtl="0">
              <a:spcBef>
                <a:spcPts val="0"/>
              </a:spcBef>
              <a:spcAft>
                <a:spcPts val="0"/>
              </a:spcAft>
              <a:buNone/>
              <a:defRPr>
                <a:latin typeface="Helvetica Neue Light"/>
                <a:ea typeface="Helvetica Neue Light"/>
                <a:cs typeface="Helvetica Neue Light"/>
                <a:sym typeface="Helvetica Neue Light"/>
              </a:defRPr>
            </a:lvl9pPr>
          </a:lstStyle>
          <a:p/>
        </p:txBody>
      </p:sp>
      <p:pic>
        <p:nvPicPr>
          <p:cNvPr id="36" name="Google Shape;36;p6"/>
          <p:cNvPicPr preferRelativeResize="0"/>
          <p:nvPr/>
        </p:nvPicPr>
        <p:blipFill>
          <a:blip r:embed="rId3">
            <a:alphaModFix/>
          </a:blip>
          <a:stretch>
            <a:fillRect/>
          </a:stretch>
        </p:blipFill>
        <p:spPr>
          <a:xfrm>
            <a:off x="6684139" y="4767631"/>
            <a:ext cx="2102174" cy="290600"/>
          </a:xfrm>
          <a:prstGeom prst="rect">
            <a:avLst/>
          </a:prstGeom>
          <a:noFill/>
          <a:ln>
            <a:noFill/>
          </a:ln>
        </p:spPr>
      </p:pic>
      <p:pic>
        <p:nvPicPr>
          <p:cNvPr id="37" name="Google Shape;37;p6"/>
          <p:cNvPicPr preferRelativeResize="0"/>
          <p:nvPr/>
        </p:nvPicPr>
        <p:blipFill>
          <a:blip r:embed="rId4">
            <a:alphaModFix/>
          </a:blip>
          <a:stretch>
            <a:fillRect/>
          </a:stretch>
        </p:blipFill>
        <p:spPr>
          <a:xfrm>
            <a:off x="411480" y="4771720"/>
            <a:ext cx="1482298" cy="262824"/>
          </a:xfrm>
          <a:prstGeom prst="rect">
            <a:avLst/>
          </a:prstGeom>
          <a:noFill/>
          <a:ln>
            <a:noFill/>
          </a:ln>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lumns">
  <p:cSld name="SECTION_HEADER_8">
    <p:bg>
      <p:bgPr>
        <a:blipFill>
          <a:blip r:embed="rId2">
            <a:alphaModFix/>
          </a:blip>
          <a:stretch>
            <a:fillRect/>
          </a:stretch>
        </a:blipFill>
      </p:bgPr>
    </p:bg>
    <p:spTree>
      <p:nvGrpSpPr>
        <p:cNvPr id="38" name="Shape 38"/>
        <p:cNvGrpSpPr/>
        <p:nvPr/>
      </p:nvGrpSpPr>
      <p:grpSpPr>
        <a:xfrm>
          <a:off x="0" y="0"/>
          <a:ext cx="0" cy="0"/>
          <a:chOff x="0" y="0"/>
          <a:chExt cx="0" cy="0"/>
        </a:xfrm>
      </p:grpSpPr>
      <p:sp>
        <p:nvSpPr>
          <p:cNvPr id="39" name="Google Shape;39;p7"/>
          <p:cNvSpPr txBox="1"/>
          <p:nvPr>
            <p:ph type="title"/>
          </p:nvPr>
        </p:nvSpPr>
        <p:spPr>
          <a:xfrm>
            <a:off x="457200" y="313800"/>
            <a:ext cx="8229600" cy="333900"/>
          </a:xfrm>
          <a:prstGeom prst="rect">
            <a:avLst/>
          </a:prstGeom>
          <a:noFill/>
        </p:spPr>
        <p:txBody>
          <a:bodyPr anchorCtr="0" anchor="t" bIns="0" lIns="0" spcFirstLastPara="1" rIns="0" wrap="square" tIns="0">
            <a:noAutofit/>
          </a:bodyPr>
          <a:lstStyle>
            <a:lvl1pPr lvl="0" rtl="0">
              <a:spcBef>
                <a:spcPts val="0"/>
              </a:spcBef>
              <a:spcAft>
                <a:spcPts val="0"/>
              </a:spcAft>
              <a:buNone/>
              <a:defRPr sz="2400">
                <a:latin typeface="Helvetica Neue Light"/>
                <a:ea typeface="Helvetica Neue Light"/>
                <a:cs typeface="Helvetica Neue Light"/>
                <a:sym typeface="Helvetica Neue Light"/>
              </a:defRPr>
            </a:lvl1pPr>
            <a:lvl2pPr lvl="1" rtl="0">
              <a:spcBef>
                <a:spcPts val="0"/>
              </a:spcBef>
              <a:spcAft>
                <a:spcPts val="0"/>
              </a:spcAft>
              <a:buNone/>
              <a:defRPr>
                <a:latin typeface="Helvetica Neue Light"/>
                <a:ea typeface="Helvetica Neue Light"/>
                <a:cs typeface="Helvetica Neue Light"/>
                <a:sym typeface="Helvetica Neue Light"/>
              </a:defRPr>
            </a:lvl2pPr>
            <a:lvl3pPr lvl="2" rtl="0">
              <a:spcBef>
                <a:spcPts val="0"/>
              </a:spcBef>
              <a:spcAft>
                <a:spcPts val="0"/>
              </a:spcAft>
              <a:buNone/>
              <a:defRPr>
                <a:latin typeface="Helvetica Neue Light"/>
                <a:ea typeface="Helvetica Neue Light"/>
                <a:cs typeface="Helvetica Neue Light"/>
                <a:sym typeface="Helvetica Neue Light"/>
              </a:defRPr>
            </a:lvl3pPr>
            <a:lvl4pPr lvl="3" rtl="0">
              <a:spcBef>
                <a:spcPts val="0"/>
              </a:spcBef>
              <a:spcAft>
                <a:spcPts val="0"/>
              </a:spcAft>
              <a:buNone/>
              <a:defRPr>
                <a:latin typeface="Helvetica Neue Light"/>
                <a:ea typeface="Helvetica Neue Light"/>
                <a:cs typeface="Helvetica Neue Light"/>
                <a:sym typeface="Helvetica Neue Light"/>
              </a:defRPr>
            </a:lvl4pPr>
            <a:lvl5pPr lvl="4" rtl="0">
              <a:spcBef>
                <a:spcPts val="0"/>
              </a:spcBef>
              <a:spcAft>
                <a:spcPts val="0"/>
              </a:spcAft>
              <a:buNone/>
              <a:defRPr>
                <a:latin typeface="Helvetica Neue Light"/>
                <a:ea typeface="Helvetica Neue Light"/>
                <a:cs typeface="Helvetica Neue Light"/>
                <a:sym typeface="Helvetica Neue Light"/>
              </a:defRPr>
            </a:lvl5pPr>
            <a:lvl6pPr lvl="5" rtl="0">
              <a:spcBef>
                <a:spcPts val="0"/>
              </a:spcBef>
              <a:spcAft>
                <a:spcPts val="0"/>
              </a:spcAft>
              <a:buNone/>
              <a:defRPr>
                <a:latin typeface="Helvetica Neue Light"/>
                <a:ea typeface="Helvetica Neue Light"/>
                <a:cs typeface="Helvetica Neue Light"/>
                <a:sym typeface="Helvetica Neue Light"/>
              </a:defRPr>
            </a:lvl6pPr>
            <a:lvl7pPr lvl="6" rtl="0">
              <a:spcBef>
                <a:spcPts val="0"/>
              </a:spcBef>
              <a:spcAft>
                <a:spcPts val="0"/>
              </a:spcAft>
              <a:buNone/>
              <a:defRPr>
                <a:latin typeface="Helvetica Neue Light"/>
                <a:ea typeface="Helvetica Neue Light"/>
                <a:cs typeface="Helvetica Neue Light"/>
                <a:sym typeface="Helvetica Neue Light"/>
              </a:defRPr>
            </a:lvl7pPr>
            <a:lvl8pPr lvl="7" rtl="0">
              <a:spcBef>
                <a:spcPts val="0"/>
              </a:spcBef>
              <a:spcAft>
                <a:spcPts val="0"/>
              </a:spcAft>
              <a:buNone/>
              <a:defRPr>
                <a:latin typeface="Helvetica Neue Light"/>
                <a:ea typeface="Helvetica Neue Light"/>
                <a:cs typeface="Helvetica Neue Light"/>
                <a:sym typeface="Helvetica Neue Light"/>
              </a:defRPr>
            </a:lvl8pPr>
            <a:lvl9pPr lvl="8" rtl="0">
              <a:spcBef>
                <a:spcPts val="0"/>
              </a:spcBef>
              <a:spcAft>
                <a:spcPts val="0"/>
              </a:spcAft>
              <a:buNone/>
              <a:defRPr>
                <a:latin typeface="Helvetica Neue Light"/>
                <a:ea typeface="Helvetica Neue Light"/>
                <a:cs typeface="Helvetica Neue Light"/>
                <a:sym typeface="Helvetica Neue Light"/>
              </a:defRPr>
            </a:lvl9pPr>
          </a:lstStyle>
          <a:p/>
        </p:txBody>
      </p:sp>
      <p:sp>
        <p:nvSpPr>
          <p:cNvPr id="40" name="Google Shape;40;p7"/>
          <p:cNvSpPr txBox="1"/>
          <p:nvPr>
            <p:ph idx="1" type="body"/>
          </p:nvPr>
        </p:nvSpPr>
        <p:spPr>
          <a:xfrm>
            <a:off x="457200" y="1028700"/>
            <a:ext cx="3970500" cy="3474900"/>
          </a:xfrm>
          <a:prstGeom prst="rect">
            <a:avLst/>
          </a:prstGeom>
          <a:noFill/>
        </p:spPr>
        <p:txBody>
          <a:bodyPr anchorCtr="0" anchor="t" bIns="0" lIns="0" spcFirstLastPara="1" rIns="0" wrap="square" tIns="0">
            <a:noAutofit/>
          </a:bodyPr>
          <a:lstStyle>
            <a:lvl1pPr indent="-317500" lvl="0" marL="457200" rtl="0">
              <a:lnSpc>
                <a:spcPct val="115000"/>
              </a:lnSpc>
              <a:spcBef>
                <a:spcPts val="0"/>
              </a:spcBef>
              <a:spcAft>
                <a:spcPts val="0"/>
              </a:spcAft>
              <a:buSzPts val="1400"/>
              <a:buFont typeface="Helvetica Neue Light"/>
              <a:buChar char="●"/>
              <a:defRPr>
                <a:latin typeface="Helvetica Neue Light"/>
                <a:ea typeface="Helvetica Neue Light"/>
                <a:cs typeface="Helvetica Neue Light"/>
                <a:sym typeface="Helvetica Neue Light"/>
              </a:defRPr>
            </a:lvl1pPr>
            <a:lvl2pPr indent="-317500" lvl="1" marL="914400" rtl="0">
              <a:lnSpc>
                <a:spcPct val="115000"/>
              </a:lnSpc>
              <a:spcBef>
                <a:spcPts val="600"/>
              </a:spcBef>
              <a:spcAft>
                <a:spcPts val="0"/>
              </a:spcAft>
              <a:buSzPts val="1400"/>
              <a:buFont typeface="Helvetica Neue Light"/>
              <a:buChar char="○"/>
              <a:defRPr>
                <a:latin typeface="Helvetica Neue Light"/>
                <a:ea typeface="Helvetica Neue Light"/>
                <a:cs typeface="Helvetica Neue Light"/>
                <a:sym typeface="Helvetica Neue Light"/>
              </a:defRPr>
            </a:lvl2pPr>
            <a:lvl3pPr indent="-317500" lvl="2" marL="1371600" rtl="0">
              <a:lnSpc>
                <a:spcPct val="115000"/>
              </a:lnSpc>
              <a:spcBef>
                <a:spcPts val="600"/>
              </a:spcBef>
              <a:spcAft>
                <a:spcPts val="0"/>
              </a:spcAft>
              <a:buSzPts val="1400"/>
              <a:buFont typeface="Helvetica Neue Light"/>
              <a:buChar char="■"/>
              <a:defRPr>
                <a:latin typeface="Helvetica Neue Light"/>
                <a:ea typeface="Helvetica Neue Light"/>
                <a:cs typeface="Helvetica Neue Light"/>
                <a:sym typeface="Helvetica Neue Light"/>
              </a:defRPr>
            </a:lvl3pPr>
            <a:lvl4pPr indent="-317500" lvl="3" marL="1828800" rtl="0">
              <a:lnSpc>
                <a:spcPct val="115000"/>
              </a:lnSpc>
              <a:spcBef>
                <a:spcPts val="600"/>
              </a:spcBef>
              <a:spcAft>
                <a:spcPts val="0"/>
              </a:spcAft>
              <a:buSzPts val="1400"/>
              <a:buFont typeface="Helvetica Neue Light"/>
              <a:buChar char="●"/>
              <a:defRPr>
                <a:latin typeface="Helvetica Neue Light"/>
                <a:ea typeface="Helvetica Neue Light"/>
                <a:cs typeface="Helvetica Neue Light"/>
                <a:sym typeface="Helvetica Neue Light"/>
              </a:defRPr>
            </a:lvl4pPr>
            <a:lvl5pPr indent="-317500" lvl="4" marL="2286000" rtl="0">
              <a:lnSpc>
                <a:spcPct val="115000"/>
              </a:lnSpc>
              <a:spcBef>
                <a:spcPts val="600"/>
              </a:spcBef>
              <a:spcAft>
                <a:spcPts val="0"/>
              </a:spcAft>
              <a:buSzPts val="1400"/>
              <a:buFont typeface="Helvetica Neue Light"/>
              <a:buChar char="○"/>
              <a:defRPr>
                <a:latin typeface="Helvetica Neue Light"/>
                <a:ea typeface="Helvetica Neue Light"/>
                <a:cs typeface="Helvetica Neue Light"/>
                <a:sym typeface="Helvetica Neue Light"/>
              </a:defRPr>
            </a:lvl5pPr>
            <a:lvl6pPr indent="-317500" lvl="5" marL="2743200" rtl="0">
              <a:lnSpc>
                <a:spcPct val="115000"/>
              </a:lnSpc>
              <a:spcBef>
                <a:spcPts val="600"/>
              </a:spcBef>
              <a:spcAft>
                <a:spcPts val="0"/>
              </a:spcAft>
              <a:buSzPts val="1400"/>
              <a:buFont typeface="Helvetica Neue Light"/>
              <a:buChar char="■"/>
              <a:defRPr>
                <a:latin typeface="Helvetica Neue Light"/>
                <a:ea typeface="Helvetica Neue Light"/>
                <a:cs typeface="Helvetica Neue Light"/>
                <a:sym typeface="Helvetica Neue Light"/>
              </a:defRPr>
            </a:lvl6pPr>
            <a:lvl7pPr indent="-317500" lvl="6" marL="3200400" rtl="0">
              <a:lnSpc>
                <a:spcPct val="115000"/>
              </a:lnSpc>
              <a:spcBef>
                <a:spcPts val="600"/>
              </a:spcBef>
              <a:spcAft>
                <a:spcPts val="0"/>
              </a:spcAft>
              <a:buSzPts val="1400"/>
              <a:buFont typeface="Helvetica Neue Light"/>
              <a:buChar char="●"/>
              <a:defRPr>
                <a:latin typeface="Helvetica Neue Light"/>
                <a:ea typeface="Helvetica Neue Light"/>
                <a:cs typeface="Helvetica Neue Light"/>
                <a:sym typeface="Helvetica Neue Light"/>
              </a:defRPr>
            </a:lvl7pPr>
            <a:lvl8pPr indent="-317500" lvl="7" marL="3657600" rtl="0">
              <a:lnSpc>
                <a:spcPct val="115000"/>
              </a:lnSpc>
              <a:spcBef>
                <a:spcPts val="600"/>
              </a:spcBef>
              <a:spcAft>
                <a:spcPts val="0"/>
              </a:spcAft>
              <a:buSzPts val="1400"/>
              <a:buFont typeface="Helvetica Neue Light"/>
              <a:buChar char="○"/>
              <a:defRPr>
                <a:latin typeface="Helvetica Neue Light"/>
                <a:ea typeface="Helvetica Neue Light"/>
                <a:cs typeface="Helvetica Neue Light"/>
                <a:sym typeface="Helvetica Neue Light"/>
              </a:defRPr>
            </a:lvl8pPr>
            <a:lvl9pPr indent="-317500" lvl="8" marL="4114800" rtl="0">
              <a:lnSpc>
                <a:spcPct val="115000"/>
              </a:lnSpc>
              <a:spcBef>
                <a:spcPts val="600"/>
              </a:spcBef>
              <a:spcAft>
                <a:spcPts val="600"/>
              </a:spcAft>
              <a:buSzPts val="1400"/>
              <a:buFont typeface="Helvetica Neue Light"/>
              <a:buChar char="■"/>
              <a:defRPr>
                <a:latin typeface="Helvetica Neue Light"/>
                <a:ea typeface="Helvetica Neue Light"/>
                <a:cs typeface="Helvetica Neue Light"/>
                <a:sym typeface="Helvetica Neue Light"/>
              </a:defRPr>
            </a:lvl9pPr>
          </a:lstStyle>
          <a:p/>
        </p:txBody>
      </p:sp>
      <p:sp>
        <p:nvSpPr>
          <p:cNvPr id="41" name="Google Shape;41;p7"/>
          <p:cNvSpPr txBox="1"/>
          <p:nvPr>
            <p:ph idx="2" type="body"/>
          </p:nvPr>
        </p:nvSpPr>
        <p:spPr>
          <a:xfrm>
            <a:off x="4716446" y="1028700"/>
            <a:ext cx="3970500" cy="3474900"/>
          </a:xfrm>
          <a:prstGeom prst="rect">
            <a:avLst/>
          </a:prstGeom>
          <a:noFill/>
        </p:spPr>
        <p:txBody>
          <a:bodyPr anchorCtr="0" anchor="t" bIns="0" lIns="0" spcFirstLastPara="1" rIns="0" wrap="square" tIns="0">
            <a:noAutofit/>
          </a:bodyPr>
          <a:lstStyle>
            <a:lvl1pPr indent="-317500" lvl="0" marL="457200" rtl="0">
              <a:lnSpc>
                <a:spcPct val="115000"/>
              </a:lnSpc>
              <a:spcBef>
                <a:spcPts val="0"/>
              </a:spcBef>
              <a:spcAft>
                <a:spcPts val="0"/>
              </a:spcAft>
              <a:buSzPts val="1400"/>
              <a:buFont typeface="Helvetica Neue Light"/>
              <a:buChar char="●"/>
              <a:defRPr>
                <a:latin typeface="Helvetica Neue Light"/>
                <a:ea typeface="Helvetica Neue Light"/>
                <a:cs typeface="Helvetica Neue Light"/>
                <a:sym typeface="Helvetica Neue Light"/>
              </a:defRPr>
            </a:lvl1pPr>
            <a:lvl2pPr indent="-317500" lvl="1" marL="914400" rtl="0">
              <a:lnSpc>
                <a:spcPct val="115000"/>
              </a:lnSpc>
              <a:spcBef>
                <a:spcPts val="600"/>
              </a:spcBef>
              <a:spcAft>
                <a:spcPts val="0"/>
              </a:spcAft>
              <a:buSzPts val="1400"/>
              <a:buFont typeface="Helvetica Neue Light"/>
              <a:buChar char="○"/>
              <a:defRPr>
                <a:latin typeface="Helvetica Neue Light"/>
                <a:ea typeface="Helvetica Neue Light"/>
                <a:cs typeface="Helvetica Neue Light"/>
                <a:sym typeface="Helvetica Neue Light"/>
              </a:defRPr>
            </a:lvl2pPr>
            <a:lvl3pPr indent="-317500" lvl="2" marL="1371600" rtl="0">
              <a:lnSpc>
                <a:spcPct val="115000"/>
              </a:lnSpc>
              <a:spcBef>
                <a:spcPts val="600"/>
              </a:spcBef>
              <a:spcAft>
                <a:spcPts val="0"/>
              </a:spcAft>
              <a:buSzPts val="1400"/>
              <a:buFont typeface="Helvetica Neue Light"/>
              <a:buChar char="■"/>
              <a:defRPr>
                <a:latin typeface="Helvetica Neue Light"/>
                <a:ea typeface="Helvetica Neue Light"/>
                <a:cs typeface="Helvetica Neue Light"/>
                <a:sym typeface="Helvetica Neue Light"/>
              </a:defRPr>
            </a:lvl3pPr>
            <a:lvl4pPr indent="-317500" lvl="3" marL="1828800" rtl="0">
              <a:lnSpc>
                <a:spcPct val="115000"/>
              </a:lnSpc>
              <a:spcBef>
                <a:spcPts val="600"/>
              </a:spcBef>
              <a:spcAft>
                <a:spcPts val="0"/>
              </a:spcAft>
              <a:buSzPts val="1400"/>
              <a:buFont typeface="Helvetica Neue Light"/>
              <a:buChar char="●"/>
              <a:defRPr>
                <a:latin typeface="Helvetica Neue Light"/>
                <a:ea typeface="Helvetica Neue Light"/>
                <a:cs typeface="Helvetica Neue Light"/>
                <a:sym typeface="Helvetica Neue Light"/>
              </a:defRPr>
            </a:lvl4pPr>
            <a:lvl5pPr indent="-317500" lvl="4" marL="2286000" rtl="0">
              <a:lnSpc>
                <a:spcPct val="115000"/>
              </a:lnSpc>
              <a:spcBef>
                <a:spcPts val="600"/>
              </a:spcBef>
              <a:spcAft>
                <a:spcPts val="0"/>
              </a:spcAft>
              <a:buSzPts val="1400"/>
              <a:buFont typeface="Helvetica Neue Light"/>
              <a:buChar char="○"/>
              <a:defRPr>
                <a:latin typeface="Helvetica Neue Light"/>
                <a:ea typeface="Helvetica Neue Light"/>
                <a:cs typeface="Helvetica Neue Light"/>
                <a:sym typeface="Helvetica Neue Light"/>
              </a:defRPr>
            </a:lvl5pPr>
            <a:lvl6pPr indent="-317500" lvl="5" marL="2743200" rtl="0">
              <a:lnSpc>
                <a:spcPct val="115000"/>
              </a:lnSpc>
              <a:spcBef>
                <a:spcPts val="600"/>
              </a:spcBef>
              <a:spcAft>
                <a:spcPts val="0"/>
              </a:spcAft>
              <a:buSzPts val="1400"/>
              <a:buFont typeface="Helvetica Neue Light"/>
              <a:buChar char="■"/>
              <a:defRPr>
                <a:latin typeface="Helvetica Neue Light"/>
                <a:ea typeface="Helvetica Neue Light"/>
                <a:cs typeface="Helvetica Neue Light"/>
                <a:sym typeface="Helvetica Neue Light"/>
              </a:defRPr>
            </a:lvl6pPr>
            <a:lvl7pPr indent="-317500" lvl="6" marL="3200400" rtl="0">
              <a:lnSpc>
                <a:spcPct val="115000"/>
              </a:lnSpc>
              <a:spcBef>
                <a:spcPts val="600"/>
              </a:spcBef>
              <a:spcAft>
                <a:spcPts val="0"/>
              </a:spcAft>
              <a:buSzPts val="1400"/>
              <a:buFont typeface="Helvetica Neue Light"/>
              <a:buChar char="●"/>
              <a:defRPr>
                <a:latin typeface="Helvetica Neue Light"/>
                <a:ea typeface="Helvetica Neue Light"/>
                <a:cs typeface="Helvetica Neue Light"/>
                <a:sym typeface="Helvetica Neue Light"/>
              </a:defRPr>
            </a:lvl7pPr>
            <a:lvl8pPr indent="-317500" lvl="7" marL="3657600" rtl="0">
              <a:lnSpc>
                <a:spcPct val="115000"/>
              </a:lnSpc>
              <a:spcBef>
                <a:spcPts val="600"/>
              </a:spcBef>
              <a:spcAft>
                <a:spcPts val="0"/>
              </a:spcAft>
              <a:buSzPts val="1400"/>
              <a:buFont typeface="Helvetica Neue Light"/>
              <a:buChar char="○"/>
              <a:defRPr>
                <a:latin typeface="Helvetica Neue Light"/>
                <a:ea typeface="Helvetica Neue Light"/>
                <a:cs typeface="Helvetica Neue Light"/>
                <a:sym typeface="Helvetica Neue Light"/>
              </a:defRPr>
            </a:lvl8pPr>
            <a:lvl9pPr indent="-317500" lvl="8" marL="4114800" rtl="0">
              <a:lnSpc>
                <a:spcPct val="115000"/>
              </a:lnSpc>
              <a:spcBef>
                <a:spcPts val="600"/>
              </a:spcBef>
              <a:spcAft>
                <a:spcPts val="600"/>
              </a:spcAft>
              <a:buSzPts val="1400"/>
              <a:buFont typeface="Helvetica Neue Light"/>
              <a:buChar char="■"/>
              <a:defRPr>
                <a:latin typeface="Helvetica Neue Light"/>
                <a:ea typeface="Helvetica Neue Light"/>
                <a:cs typeface="Helvetica Neue Light"/>
                <a:sym typeface="Helvetica Neue Light"/>
              </a:defRPr>
            </a:lvl9pPr>
          </a:lstStyle>
          <a:p/>
        </p:txBody>
      </p:sp>
      <p:pic>
        <p:nvPicPr>
          <p:cNvPr id="42" name="Google Shape;42;p7"/>
          <p:cNvPicPr preferRelativeResize="0"/>
          <p:nvPr/>
        </p:nvPicPr>
        <p:blipFill>
          <a:blip r:embed="rId3">
            <a:alphaModFix/>
          </a:blip>
          <a:stretch>
            <a:fillRect/>
          </a:stretch>
        </p:blipFill>
        <p:spPr>
          <a:xfrm>
            <a:off x="6684139" y="4767631"/>
            <a:ext cx="2102174" cy="290600"/>
          </a:xfrm>
          <a:prstGeom prst="rect">
            <a:avLst/>
          </a:prstGeom>
          <a:noFill/>
          <a:ln>
            <a:noFill/>
          </a:ln>
        </p:spPr>
      </p:pic>
      <p:pic>
        <p:nvPicPr>
          <p:cNvPr id="43" name="Google Shape;43;p7"/>
          <p:cNvPicPr preferRelativeResize="0"/>
          <p:nvPr/>
        </p:nvPicPr>
        <p:blipFill>
          <a:blip r:embed="rId4">
            <a:alphaModFix/>
          </a:blip>
          <a:stretch>
            <a:fillRect/>
          </a:stretch>
        </p:blipFill>
        <p:spPr>
          <a:xfrm>
            <a:off x="411480" y="4771720"/>
            <a:ext cx="1482298" cy="262824"/>
          </a:xfrm>
          <a:prstGeom prst="rect">
            <a:avLst/>
          </a:prstGeom>
          <a:noFill/>
          <a:ln>
            <a:noFill/>
          </a:ln>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hree columns">
  <p:cSld name="SECTION_HEADER_8_3">
    <p:bg>
      <p:bgPr>
        <a:blipFill>
          <a:blip r:embed="rId2">
            <a:alphaModFix/>
          </a:blip>
          <a:stretch>
            <a:fillRect/>
          </a:stretch>
        </a:blipFill>
      </p:bgPr>
    </p:bg>
    <p:spTree>
      <p:nvGrpSpPr>
        <p:cNvPr id="44" name="Shape 44"/>
        <p:cNvGrpSpPr/>
        <p:nvPr/>
      </p:nvGrpSpPr>
      <p:grpSpPr>
        <a:xfrm>
          <a:off x="0" y="0"/>
          <a:ext cx="0" cy="0"/>
          <a:chOff x="0" y="0"/>
          <a:chExt cx="0" cy="0"/>
        </a:xfrm>
      </p:grpSpPr>
      <p:sp>
        <p:nvSpPr>
          <p:cNvPr id="45" name="Google Shape;45;p8"/>
          <p:cNvSpPr txBox="1"/>
          <p:nvPr>
            <p:ph idx="1" type="body"/>
          </p:nvPr>
        </p:nvSpPr>
        <p:spPr>
          <a:xfrm>
            <a:off x="457200" y="1028700"/>
            <a:ext cx="2660400" cy="3474900"/>
          </a:xfrm>
          <a:prstGeom prst="rect">
            <a:avLst/>
          </a:prstGeom>
          <a:noFill/>
        </p:spPr>
        <p:txBody>
          <a:bodyPr anchorCtr="0" anchor="t" bIns="0" lIns="0" spcFirstLastPara="1" rIns="0" wrap="square" tIns="0">
            <a:noAutofit/>
          </a:bodyPr>
          <a:lstStyle>
            <a:lvl1pPr indent="-317500" lvl="0" marL="457200" rtl="0">
              <a:spcBef>
                <a:spcPts val="0"/>
              </a:spcBef>
              <a:spcAft>
                <a:spcPts val="0"/>
              </a:spcAft>
              <a:buSzPts val="1400"/>
              <a:buFont typeface="Helvetica Neue Light"/>
              <a:buChar char="●"/>
              <a:defRPr>
                <a:latin typeface="Helvetica Neue Light"/>
                <a:ea typeface="Helvetica Neue Light"/>
                <a:cs typeface="Helvetica Neue Light"/>
                <a:sym typeface="Helvetica Neue Light"/>
              </a:defRPr>
            </a:lvl1pPr>
            <a:lvl2pPr indent="-317500" lvl="1" marL="914400" rtl="0">
              <a:spcBef>
                <a:spcPts val="600"/>
              </a:spcBef>
              <a:spcAft>
                <a:spcPts val="0"/>
              </a:spcAft>
              <a:buSzPts val="1400"/>
              <a:buFont typeface="Helvetica Neue Light"/>
              <a:buChar char="○"/>
              <a:defRPr>
                <a:latin typeface="Helvetica Neue Light"/>
                <a:ea typeface="Helvetica Neue Light"/>
                <a:cs typeface="Helvetica Neue Light"/>
                <a:sym typeface="Helvetica Neue Light"/>
              </a:defRPr>
            </a:lvl2pPr>
            <a:lvl3pPr indent="-317500" lvl="2" marL="1371600" rtl="0">
              <a:spcBef>
                <a:spcPts val="600"/>
              </a:spcBef>
              <a:spcAft>
                <a:spcPts val="0"/>
              </a:spcAft>
              <a:buSzPts val="1400"/>
              <a:buFont typeface="Helvetica Neue Light"/>
              <a:buChar char="■"/>
              <a:defRPr>
                <a:latin typeface="Helvetica Neue Light"/>
                <a:ea typeface="Helvetica Neue Light"/>
                <a:cs typeface="Helvetica Neue Light"/>
                <a:sym typeface="Helvetica Neue Light"/>
              </a:defRPr>
            </a:lvl3pPr>
            <a:lvl4pPr indent="-317500" lvl="3" marL="1828800" rtl="0">
              <a:spcBef>
                <a:spcPts val="600"/>
              </a:spcBef>
              <a:spcAft>
                <a:spcPts val="0"/>
              </a:spcAft>
              <a:buSzPts val="1400"/>
              <a:buFont typeface="Helvetica Neue Light"/>
              <a:buChar char="●"/>
              <a:defRPr>
                <a:latin typeface="Helvetica Neue Light"/>
                <a:ea typeface="Helvetica Neue Light"/>
                <a:cs typeface="Helvetica Neue Light"/>
                <a:sym typeface="Helvetica Neue Light"/>
              </a:defRPr>
            </a:lvl4pPr>
            <a:lvl5pPr indent="-317500" lvl="4" marL="2286000" rtl="0">
              <a:spcBef>
                <a:spcPts val="600"/>
              </a:spcBef>
              <a:spcAft>
                <a:spcPts val="0"/>
              </a:spcAft>
              <a:buSzPts val="1400"/>
              <a:buFont typeface="Helvetica Neue Light"/>
              <a:buChar char="○"/>
              <a:defRPr>
                <a:latin typeface="Helvetica Neue Light"/>
                <a:ea typeface="Helvetica Neue Light"/>
                <a:cs typeface="Helvetica Neue Light"/>
                <a:sym typeface="Helvetica Neue Light"/>
              </a:defRPr>
            </a:lvl5pPr>
            <a:lvl6pPr indent="-317500" lvl="5" marL="2743200" rtl="0">
              <a:spcBef>
                <a:spcPts val="600"/>
              </a:spcBef>
              <a:spcAft>
                <a:spcPts val="0"/>
              </a:spcAft>
              <a:buSzPts val="1400"/>
              <a:buFont typeface="Helvetica Neue Light"/>
              <a:buChar char="■"/>
              <a:defRPr>
                <a:latin typeface="Helvetica Neue Light"/>
                <a:ea typeface="Helvetica Neue Light"/>
                <a:cs typeface="Helvetica Neue Light"/>
                <a:sym typeface="Helvetica Neue Light"/>
              </a:defRPr>
            </a:lvl6pPr>
            <a:lvl7pPr indent="-317500" lvl="6" marL="3200400" rtl="0">
              <a:spcBef>
                <a:spcPts val="600"/>
              </a:spcBef>
              <a:spcAft>
                <a:spcPts val="0"/>
              </a:spcAft>
              <a:buSzPts val="1400"/>
              <a:buFont typeface="Helvetica Neue Light"/>
              <a:buChar char="●"/>
              <a:defRPr>
                <a:latin typeface="Helvetica Neue Light"/>
                <a:ea typeface="Helvetica Neue Light"/>
                <a:cs typeface="Helvetica Neue Light"/>
                <a:sym typeface="Helvetica Neue Light"/>
              </a:defRPr>
            </a:lvl7pPr>
            <a:lvl8pPr indent="-317500" lvl="7" marL="3657600" rtl="0">
              <a:spcBef>
                <a:spcPts val="600"/>
              </a:spcBef>
              <a:spcAft>
                <a:spcPts val="0"/>
              </a:spcAft>
              <a:buSzPts val="1400"/>
              <a:buFont typeface="Helvetica Neue Light"/>
              <a:buChar char="○"/>
              <a:defRPr>
                <a:latin typeface="Helvetica Neue Light"/>
                <a:ea typeface="Helvetica Neue Light"/>
                <a:cs typeface="Helvetica Neue Light"/>
                <a:sym typeface="Helvetica Neue Light"/>
              </a:defRPr>
            </a:lvl8pPr>
            <a:lvl9pPr indent="-317500" lvl="8" marL="4114800" rtl="0">
              <a:spcBef>
                <a:spcPts val="600"/>
              </a:spcBef>
              <a:spcAft>
                <a:spcPts val="600"/>
              </a:spcAft>
              <a:buSzPts val="1400"/>
              <a:buFont typeface="Helvetica Neue Light"/>
              <a:buChar char="■"/>
              <a:defRPr>
                <a:latin typeface="Helvetica Neue Light"/>
                <a:ea typeface="Helvetica Neue Light"/>
                <a:cs typeface="Helvetica Neue Light"/>
                <a:sym typeface="Helvetica Neue Light"/>
              </a:defRPr>
            </a:lvl9pPr>
          </a:lstStyle>
          <a:p/>
        </p:txBody>
      </p:sp>
      <p:pic>
        <p:nvPicPr>
          <p:cNvPr id="46" name="Google Shape;46;p8"/>
          <p:cNvPicPr preferRelativeResize="0"/>
          <p:nvPr/>
        </p:nvPicPr>
        <p:blipFill>
          <a:blip r:embed="rId3">
            <a:alphaModFix/>
          </a:blip>
          <a:stretch>
            <a:fillRect/>
          </a:stretch>
        </p:blipFill>
        <p:spPr>
          <a:xfrm>
            <a:off x="6684139" y="4767631"/>
            <a:ext cx="2102174" cy="290600"/>
          </a:xfrm>
          <a:prstGeom prst="rect">
            <a:avLst/>
          </a:prstGeom>
          <a:noFill/>
          <a:ln>
            <a:noFill/>
          </a:ln>
        </p:spPr>
      </p:pic>
      <p:sp>
        <p:nvSpPr>
          <p:cNvPr id="47" name="Google Shape;47;p8"/>
          <p:cNvSpPr txBox="1"/>
          <p:nvPr>
            <p:ph idx="2" type="body"/>
          </p:nvPr>
        </p:nvSpPr>
        <p:spPr>
          <a:xfrm>
            <a:off x="3237741" y="1028700"/>
            <a:ext cx="2660400" cy="3474900"/>
          </a:xfrm>
          <a:prstGeom prst="rect">
            <a:avLst/>
          </a:prstGeom>
          <a:noFill/>
        </p:spPr>
        <p:txBody>
          <a:bodyPr anchorCtr="0" anchor="t" bIns="0" lIns="0" spcFirstLastPara="1" rIns="0" wrap="square" tIns="0">
            <a:noAutofit/>
          </a:bodyPr>
          <a:lstStyle>
            <a:lvl1pPr indent="-317500" lvl="0" marL="457200" rtl="0">
              <a:spcBef>
                <a:spcPts val="0"/>
              </a:spcBef>
              <a:spcAft>
                <a:spcPts val="0"/>
              </a:spcAft>
              <a:buSzPts val="1400"/>
              <a:buFont typeface="Helvetica Neue Light"/>
              <a:buChar char="●"/>
              <a:defRPr>
                <a:latin typeface="Helvetica Neue Light"/>
                <a:ea typeface="Helvetica Neue Light"/>
                <a:cs typeface="Helvetica Neue Light"/>
                <a:sym typeface="Helvetica Neue Light"/>
              </a:defRPr>
            </a:lvl1pPr>
            <a:lvl2pPr indent="-317500" lvl="1" marL="914400" rtl="0">
              <a:spcBef>
                <a:spcPts val="600"/>
              </a:spcBef>
              <a:spcAft>
                <a:spcPts val="0"/>
              </a:spcAft>
              <a:buSzPts val="1400"/>
              <a:buFont typeface="Helvetica Neue Light"/>
              <a:buChar char="○"/>
              <a:defRPr>
                <a:latin typeface="Helvetica Neue Light"/>
                <a:ea typeface="Helvetica Neue Light"/>
                <a:cs typeface="Helvetica Neue Light"/>
                <a:sym typeface="Helvetica Neue Light"/>
              </a:defRPr>
            </a:lvl2pPr>
            <a:lvl3pPr indent="-317500" lvl="2" marL="1371600" rtl="0">
              <a:spcBef>
                <a:spcPts val="600"/>
              </a:spcBef>
              <a:spcAft>
                <a:spcPts val="0"/>
              </a:spcAft>
              <a:buSzPts val="1400"/>
              <a:buFont typeface="Helvetica Neue Light"/>
              <a:buChar char="■"/>
              <a:defRPr>
                <a:latin typeface="Helvetica Neue Light"/>
                <a:ea typeface="Helvetica Neue Light"/>
                <a:cs typeface="Helvetica Neue Light"/>
                <a:sym typeface="Helvetica Neue Light"/>
              </a:defRPr>
            </a:lvl3pPr>
            <a:lvl4pPr indent="-317500" lvl="3" marL="1828800" rtl="0">
              <a:spcBef>
                <a:spcPts val="600"/>
              </a:spcBef>
              <a:spcAft>
                <a:spcPts val="0"/>
              </a:spcAft>
              <a:buSzPts val="1400"/>
              <a:buFont typeface="Helvetica Neue Light"/>
              <a:buChar char="●"/>
              <a:defRPr>
                <a:latin typeface="Helvetica Neue Light"/>
                <a:ea typeface="Helvetica Neue Light"/>
                <a:cs typeface="Helvetica Neue Light"/>
                <a:sym typeface="Helvetica Neue Light"/>
              </a:defRPr>
            </a:lvl4pPr>
            <a:lvl5pPr indent="-317500" lvl="4" marL="2286000" rtl="0">
              <a:spcBef>
                <a:spcPts val="600"/>
              </a:spcBef>
              <a:spcAft>
                <a:spcPts val="0"/>
              </a:spcAft>
              <a:buSzPts val="1400"/>
              <a:buFont typeface="Helvetica Neue Light"/>
              <a:buChar char="○"/>
              <a:defRPr>
                <a:latin typeface="Helvetica Neue Light"/>
                <a:ea typeface="Helvetica Neue Light"/>
                <a:cs typeface="Helvetica Neue Light"/>
                <a:sym typeface="Helvetica Neue Light"/>
              </a:defRPr>
            </a:lvl5pPr>
            <a:lvl6pPr indent="-317500" lvl="5" marL="2743200" rtl="0">
              <a:spcBef>
                <a:spcPts val="600"/>
              </a:spcBef>
              <a:spcAft>
                <a:spcPts val="0"/>
              </a:spcAft>
              <a:buSzPts val="1400"/>
              <a:buFont typeface="Helvetica Neue Light"/>
              <a:buChar char="■"/>
              <a:defRPr>
                <a:latin typeface="Helvetica Neue Light"/>
                <a:ea typeface="Helvetica Neue Light"/>
                <a:cs typeface="Helvetica Neue Light"/>
                <a:sym typeface="Helvetica Neue Light"/>
              </a:defRPr>
            </a:lvl6pPr>
            <a:lvl7pPr indent="-317500" lvl="6" marL="3200400" rtl="0">
              <a:spcBef>
                <a:spcPts val="600"/>
              </a:spcBef>
              <a:spcAft>
                <a:spcPts val="0"/>
              </a:spcAft>
              <a:buSzPts val="1400"/>
              <a:buFont typeface="Helvetica Neue Light"/>
              <a:buChar char="●"/>
              <a:defRPr>
                <a:latin typeface="Helvetica Neue Light"/>
                <a:ea typeface="Helvetica Neue Light"/>
                <a:cs typeface="Helvetica Neue Light"/>
                <a:sym typeface="Helvetica Neue Light"/>
              </a:defRPr>
            </a:lvl7pPr>
            <a:lvl8pPr indent="-317500" lvl="7" marL="3657600" rtl="0">
              <a:spcBef>
                <a:spcPts val="600"/>
              </a:spcBef>
              <a:spcAft>
                <a:spcPts val="0"/>
              </a:spcAft>
              <a:buSzPts val="1400"/>
              <a:buFont typeface="Helvetica Neue Light"/>
              <a:buChar char="○"/>
              <a:defRPr>
                <a:latin typeface="Helvetica Neue Light"/>
                <a:ea typeface="Helvetica Neue Light"/>
                <a:cs typeface="Helvetica Neue Light"/>
                <a:sym typeface="Helvetica Neue Light"/>
              </a:defRPr>
            </a:lvl8pPr>
            <a:lvl9pPr indent="-317500" lvl="8" marL="4114800" rtl="0">
              <a:spcBef>
                <a:spcPts val="600"/>
              </a:spcBef>
              <a:spcAft>
                <a:spcPts val="600"/>
              </a:spcAft>
              <a:buSzPts val="1400"/>
              <a:buFont typeface="Helvetica Neue Light"/>
              <a:buChar char="■"/>
              <a:defRPr>
                <a:latin typeface="Helvetica Neue Light"/>
                <a:ea typeface="Helvetica Neue Light"/>
                <a:cs typeface="Helvetica Neue Light"/>
                <a:sym typeface="Helvetica Neue Light"/>
              </a:defRPr>
            </a:lvl9pPr>
          </a:lstStyle>
          <a:p/>
        </p:txBody>
      </p:sp>
      <p:sp>
        <p:nvSpPr>
          <p:cNvPr id="48" name="Google Shape;48;p8"/>
          <p:cNvSpPr txBox="1"/>
          <p:nvPr>
            <p:ph idx="3" type="body"/>
          </p:nvPr>
        </p:nvSpPr>
        <p:spPr>
          <a:xfrm>
            <a:off x="6018282" y="1028700"/>
            <a:ext cx="2660400" cy="3474900"/>
          </a:xfrm>
          <a:prstGeom prst="rect">
            <a:avLst/>
          </a:prstGeom>
          <a:noFill/>
        </p:spPr>
        <p:txBody>
          <a:bodyPr anchorCtr="0" anchor="t" bIns="0" lIns="0" spcFirstLastPara="1" rIns="0" wrap="square" tIns="0">
            <a:noAutofit/>
          </a:bodyPr>
          <a:lstStyle>
            <a:lvl1pPr indent="-317500" lvl="0" marL="457200" rtl="0">
              <a:spcBef>
                <a:spcPts val="0"/>
              </a:spcBef>
              <a:spcAft>
                <a:spcPts val="0"/>
              </a:spcAft>
              <a:buSzPts val="1400"/>
              <a:buFont typeface="Helvetica Neue Light"/>
              <a:buChar char="●"/>
              <a:defRPr>
                <a:latin typeface="Helvetica Neue Light"/>
                <a:ea typeface="Helvetica Neue Light"/>
                <a:cs typeface="Helvetica Neue Light"/>
                <a:sym typeface="Helvetica Neue Light"/>
              </a:defRPr>
            </a:lvl1pPr>
            <a:lvl2pPr indent="-317500" lvl="1" marL="914400" rtl="0">
              <a:spcBef>
                <a:spcPts val="600"/>
              </a:spcBef>
              <a:spcAft>
                <a:spcPts val="0"/>
              </a:spcAft>
              <a:buSzPts val="1400"/>
              <a:buFont typeface="Helvetica Neue Light"/>
              <a:buChar char="○"/>
              <a:defRPr>
                <a:latin typeface="Helvetica Neue Light"/>
                <a:ea typeface="Helvetica Neue Light"/>
                <a:cs typeface="Helvetica Neue Light"/>
                <a:sym typeface="Helvetica Neue Light"/>
              </a:defRPr>
            </a:lvl2pPr>
            <a:lvl3pPr indent="-317500" lvl="2" marL="1371600" rtl="0">
              <a:spcBef>
                <a:spcPts val="600"/>
              </a:spcBef>
              <a:spcAft>
                <a:spcPts val="0"/>
              </a:spcAft>
              <a:buSzPts val="1400"/>
              <a:buFont typeface="Helvetica Neue Light"/>
              <a:buChar char="■"/>
              <a:defRPr>
                <a:latin typeface="Helvetica Neue Light"/>
                <a:ea typeface="Helvetica Neue Light"/>
                <a:cs typeface="Helvetica Neue Light"/>
                <a:sym typeface="Helvetica Neue Light"/>
              </a:defRPr>
            </a:lvl3pPr>
            <a:lvl4pPr indent="-317500" lvl="3" marL="1828800" rtl="0">
              <a:spcBef>
                <a:spcPts val="600"/>
              </a:spcBef>
              <a:spcAft>
                <a:spcPts val="0"/>
              </a:spcAft>
              <a:buSzPts val="1400"/>
              <a:buFont typeface="Helvetica Neue Light"/>
              <a:buChar char="●"/>
              <a:defRPr>
                <a:latin typeface="Helvetica Neue Light"/>
                <a:ea typeface="Helvetica Neue Light"/>
                <a:cs typeface="Helvetica Neue Light"/>
                <a:sym typeface="Helvetica Neue Light"/>
              </a:defRPr>
            </a:lvl4pPr>
            <a:lvl5pPr indent="-317500" lvl="4" marL="2286000" rtl="0">
              <a:spcBef>
                <a:spcPts val="600"/>
              </a:spcBef>
              <a:spcAft>
                <a:spcPts val="0"/>
              </a:spcAft>
              <a:buSzPts val="1400"/>
              <a:buFont typeface="Helvetica Neue Light"/>
              <a:buChar char="○"/>
              <a:defRPr>
                <a:latin typeface="Helvetica Neue Light"/>
                <a:ea typeface="Helvetica Neue Light"/>
                <a:cs typeface="Helvetica Neue Light"/>
                <a:sym typeface="Helvetica Neue Light"/>
              </a:defRPr>
            </a:lvl5pPr>
            <a:lvl6pPr indent="-317500" lvl="5" marL="2743200" rtl="0">
              <a:spcBef>
                <a:spcPts val="600"/>
              </a:spcBef>
              <a:spcAft>
                <a:spcPts val="0"/>
              </a:spcAft>
              <a:buSzPts val="1400"/>
              <a:buFont typeface="Helvetica Neue Light"/>
              <a:buChar char="■"/>
              <a:defRPr>
                <a:latin typeface="Helvetica Neue Light"/>
                <a:ea typeface="Helvetica Neue Light"/>
                <a:cs typeface="Helvetica Neue Light"/>
                <a:sym typeface="Helvetica Neue Light"/>
              </a:defRPr>
            </a:lvl6pPr>
            <a:lvl7pPr indent="-317500" lvl="6" marL="3200400" rtl="0">
              <a:spcBef>
                <a:spcPts val="600"/>
              </a:spcBef>
              <a:spcAft>
                <a:spcPts val="0"/>
              </a:spcAft>
              <a:buSzPts val="1400"/>
              <a:buFont typeface="Helvetica Neue Light"/>
              <a:buChar char="●"/>
              <a:defRPr>
                <a:latin typeface="Helvetica Neue Light"/>
                <a:ea typeface="Helvetica Neue Light"/>
                <a:cs typeface="Helvetica Neue Light"/>
                <a:sym typeface="Helvetica Neue Light"/>
              </a:defRPr>
            </a:lvl7pPr>
            <a:lvl8pPr indent="-317500" lvl="7" marL="3657600" rtl="0">
              <a:spcBef>
                <a:spcPts val="600"/>
              </a:spcBef>
              <a:spcAft>
                <a:spcPts val="0"/>
              </a:spcAft>
              <a:buSzPts val="1400"/>
              <a:buFont typeface="Helvetica Neue Light"/>
              <a:buChar char="○"/>
              <a:defRPr>
                <a:latin typeface="Helvetica Neue Light"/>
                <a:ea typeface="Helvetica Neue Light"/>
                <a:cs typeface="Helvetica Neue Light"/>
                <a:sym typeface="Helvetica Neue Light"/>
              </a:defRPr>
            </a:lvl8pPr>
            <a:lvl9pPr indent="-317500" lvl="8" marL="4114800" rtl="0">
              <a:spcBef>
                <a:spcPts val="600"/>
              </a:spcBef>
              <a:spcAft>
                <a:spcPts val="600"/>
              </a:spcAft>
              <a:buSzPts val="1400"/>
              <a:buFont typeface="Helvetica Neue Light"/>
              <a:buChar char="■"/>
              <a:defRPr>
                <a:latin typeface="Helvetica Neue Light"/>
                <a:ea typeface="Helvetica Neue Light"/>
                <a:cs typeface="Helvetica Neue Light"/>
                <a:sym typeface="Helvetica Neue Light"/>
              </a:defRPr>
            </a:lvl9pPr>
          </a:lstStyle>
          <a:p/>
        </p:txBody>
      </p:sp>
      <p:sp>
        <p:nvSpPr>
          <p:cNvPr id="49" name="Google Shape;49;p8"/>
          <p:cNvSpPr txBox="1"/>
          <p:nvPr>
            <p:ph type="title"/>
          </p:nvPr>
        </p:nvSpPr>
        <p:spPr>
          <a:xfrm>
            <a:off x="457200" y="313800"/>
            <a:ext cx="8229600" cy="333900"/>
          </a:xfrm>
          <a:prstGeom prst="rect">
            <a:avLst/>
          </a:prstGeom>
          <a:noFill/>
        </p:spPr>
        <p:txBody>
          <a:bodyPr anchorCtr="0" anchor="t" bIns="0" lIns="0" spcFirstLastPara="1" rIns="0" wrap="square" tIns="0">
            <a:noAutofit/>
          </a:bodyPr>
          <a:lstStyle>
            <a:lvl1pPr lvl="0" rtl="0">
              <a:spcBef>
                <a:spcPts val="0"/>
              </a:spcBef>
              <a:spcAft>
                <a:spcPts val="0"/>
              </a:spcAft>
              <a:buNone/>
              <a:defRPr sz="2400">
                <a:latin typeface="Helvetica Neue Light"/>
                <a:ea typeface="Helvetica Neue Light"/>
                <a:cs typeface="Helvetica Neue Light"/>
                <a:sym typeface="Helvetica Neue Light"/>
              </a:defRPr>
            </a:lvl1pPr>
            <a:lvl2pPr lvl="1" rtl="0">
              <a:spcBef>
                <a:spcPts val="0"/>
              </a:spcBef>
              <a:spcAft>
                <a:spcPts val="0"/>
              </a:spcAft>
              <a:buNone/>
              <a:defRPr>
                <a:latin typeface="Helvetica Neue Light"/>
                <a:ea typeface="Helvetica Neue Light"/>
                <a:cs typeface="Helvetica Neue Light"/>
                <a:sym typeface="Helvetica Neue Light"/>
              </a:defRPr>
            </a:lvl2pPr>
            <a:lvl3pPr lvl="2" rtl="0">
              <a:spcBef>
                <a:spcPts val="0"/>
              </a:spcBef>
              <a:spcAft>
                <a:spcPts val="0"/>
              </a:spcAft>
              <a:buNone/>
              <a:defRPr>
                <a:latin typeface="Helvetica Neue Light"/>
                <a:ea typeface="Helvetica Neue Light"/>
                <a:cs typeface="Helvetica Neue Light"/>
                <a:sym typeface="Helvetica Neue Light"/>
              </a:defRPr>
            </a:lvl3pPr>
            <a:lvl4pPr lvl="3" rtl="0">
              <a:spcBef>
                <a:spcPts val="0"/>
              </a:spcBef>
              <a:spcAft>
                <a:spcPts val="0"/>
              </a:spcAft>
              <a:buNone/>
              <a:defRPr>
                <a:latin typeface="Helvetica Neue Light"/>
                <a:ea typeface="Helvetica Neue Light"/>
                <a:cs typeface="Helvetica Neue Light"/>
                <a:sym typeface="Helvetica Neue Light"/>
              </a:defRPr>
            </a:lvl4pPr>
            <a:lvl5pPr lvl="4" rtl="0">
              <a:spcBef>
                <a:spcPts val="0"/>
              </a:spcBef>
              <a:spcAft>
                <a:spcPts val="0"/>
              </a:spcAft>
              <a:buNone/>
              <a:defRPr>
                <a:latin typeface="Helvetica Neue Light"/>
                <a:ea typeface="Helvetica Neue Light"/>
                <a:cs typeface="Helvetica Neue Light"/>
                <a:sym typeface="Helvetica Neue Light"/>
              </a:defRPr>
            </a:lvl5pPr>
            <a:lvl6pPr lvl="5" rtl="0">
              <a:spcBef>
                <a:spcPts val="0"/>
              </a:spcBef>
              <a:spcAft>
                <a:spcPts val="0"/>
              </a:spcAft>
              <a:buNone/>
              <a:defRPr>
                <a:latin typeface="Helvetica Neue Light"/>
                <a:ea typeface="Helvetica Neue Light"/>
                <a:cs typeface="Helvetica Neue Light"/>
                <a:sym typeface="Helvetica Neue Light"/>
              </a:defRPr>
            </a:lvl6pPr>
            <a:lvl7pPr lvl="6" rtl="0">
              <a:spcBef>
                <a:spcPts val="0"/>
              </a:spcBef>
              <a:spcAft>
                <a:spcPts val="0"/>
              </a:spcAft>
              <a:buNone/>
              <a:defRPr>
                <a:latin typeface="Helvetica Neue Light"/>
                <a:ea typeface="Helvetica Neue Light"/>
                <a:cs typeface="Helvetica Neue Light"/>
                <a:sym typeface="Helvetica Neue Light"/>
              </a:defRPr>
            </a:lvl7pPr>
            <a:lvl8pPr lvl="7" rtl="0">
              <a:spcBef>
                <a:spcPts val="0"/>
              </a:spcBef>
              <a:spcAft>
                <a:spcPts val="0"/>
              </a:spcAft>
              <a:buNone/>
              <a:defRPr>
                <a:latin typeface="Helvetica Neue Light"/>
                <a:ea typeface="Helvetica Neue Light"/>
                <a:cs typeface="Helvetica Neue Light"/>
                <a:sym typeface="Helvetica Neue Light"/>
              </a:defRPr>
            </a:lvl8pPr>
            <a:lvl9pPr lvl="8" rtl="0">
              <a:spcBef>
                <a:spcPts val="0"/>
              </a:spcBef>
              <a:spcAft>
                <a:spcPts val="0"/>
              </a:spcAft>
              <a:buNone/>
              <a:defRPr>
                <a:latin typeface="Helvetica Neue Light"/>
                <a:ea typeface="Helvetica Neue Light"/>
                <a:cs typeface="Helvetica Neue Light"/>
                <a:sym typeface="Helvetica Neue Light"/>
              </a:defRPr>
            </a:lvl9pPr>
          </a:lstStyle>
          <a:p/>
        </p:txBody>
      </p:sp>
      <p:pic>
        <p:nvPicPr>
          <p:cNvPr id="50" name="Google Shape;50;p8"/>
          <p:cNvPicPr preferRelativeResize="0"/>
          <p:nvPr/>
        </p:nvPicPr>
        <p:blipFill>
          <a:blip r:embed="rId4">
            <a:alphaModFix/>
          </a:blip>
          <a:stretch>
            <a:fillRect/>
          </a:stretch>
        </p:blipFill>
        <p:spPr>
          <a:xfrm>
            <a:off x="411480" y="4771720"/>
            <a:ext cx="1482298" cy="262824"/>
          </a:xfrm>
          <a:prstGeom prst="rect">
            <a:avLst/>
          </a:prstGeom>
          <a:noFill/>
          <a:ln>
            <a:noFill/>
          </a:ln>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ext + Hex_1">
  <p:cSld name="SECTION_HEADER_8_2">
    <p:bg>
      <p:bgPr>
        <a:blipFill>
          <a:blip r:embed="rId2">
            <a:alphaModFix/>
          </a:blip>
          <a:stretch>
            <a:fillRect/>
          </a:stretch>
        </a:blipFill>
      </p:bgPr>
    </p:bg>
    <p:spTree>
      <p:nvGrpSpPr>
        <p:cNvPr id="51" name="Shape 51"/>
        <p:cNvGrpSpPr/>
        <p:nvPr/>
      </p:nvGrpSpPr>
      <p:grpSpPr>
        <a:xfrm>
          <a:off x="0" y="0"/>
          <a:ext cx="0" cy="0"/>
          <a:chOff x="0" y="0"/>
          <a:chExt cx="0" cy="0"/>
        </a:xfrm>
      </p:grpSpPr>
      <p:sp>
        <p:nvSpPr>
          <p:cNvPr id="52" name="Google Shape;52;p9"/>
          <p:cNvSpPr txBox="1"/>
          <p:nvPr>
            <p:ph type="title"/>
          </p:nvPr>
        </p:nvSpPr>
        <p:spPr>
          <a:xfrm>
            <a:off x="457200" y="313800"/>
            <a:ext cx="8229600" cy="333900"/>
          </a:xfrm>
          <a:prstGeom prst="rect">
            <a:avLst/>
          </a:prstGeom>
          <a:noFill/>
        </p:spPr>
        <p:txBody>
          <a:bodyPr anchorCtr="0" anchor="t" bIns="0" lIns="0" spcFirstLastPara="1" rIns="0" wrap="square" tIns="0">
            <a:noAutofit/>
          </a:bodyPr>
          <a:lstStyle>
            <a:lvl1pPr lvl="0" rtl="0">
              <a:spcBef>
                <a:spcPts val="0"/>
              </a:spcBef>
              <a:spcAft>
                <a:spcPts val="0"/>
              </a:spcAft>
              <a:buNone/>
              <a:defRPr sz="2400">
                <a:latin typeface="Helvetica Neue Light"/>
                <a:ea typeface="Helvetica Neue Light"/>
                <a:cs typeface="Helvetica Neue Light"/>
                <a:sym typeface="Helvetica Neue Light"/>
              </a:defRPr>
            </a:lvl1pPr>
            <a:lvl2pPr lvl="1" rtl="0">
              <a:spcBef>
                <a:spcPts val="0"/>
              </a:spcBef>
              <a:spcAft>
                <a:spcPts val="0"/>
              </a:spcAft>
              <a:buNone/>
              <a:defRPr>
                <a:latin typeface="Helvetica Neue Light"/>
                <a:ea typeface="Helvetica Neue Light"/>
                <a:cs typeface="Helvetica Neue Light"/>
                <a:sym typeface="Helvetica Neue Light"/>
              </a:defRPr>
            </a:lvl2pPr>
            <a:lvl3pPr lvl="2" rtl="0">
              <a:spcBef>
                <a:spcPts val="0"/>
              </a:spcBef>
              <a:spcAft>
                <a:spcPts val="0"/>
              </a:spcAft>
              <a:buNone/>
              <a:defRPr>
                <a:latin typeface="Helvetica Neue Light"/>
                <a:ea typeface="Helvetica Neue Light"/>
                <a:cs typeface="Helvetica Neue Light"/>
                <a:sym typeface="Helvetica Neue Light"/>
              </a:defRPr>
            </a:lvl3pPr>
            <a:lvl4pPr lvl="3" rtl="0">
              <a:spcBef>
                <a:spcPts val="0"/>
              </a:spcBef>
              <a:spcAft>
                <a:spcPts val="0"/>
              </a:spcAft>
              <a:buNone/>
              <a:defRPr>
                <a:latin typeface="Helvetica Neue Light"/>
                <a:ea typeface="Helvetica Neue Light"/>
                <a:cs typeface="Helvetica Neue Light"/>
                <a:sym typeface="Helvetica Neue Light"/>
              </a:defRPr>
            </a:lvl4pPr>
            <a:lvl5pPr lvl="4" rtl="0">
              <a:spcBef>
                <a:spcPts val="0"/>
              </a:spcBef>
              <a:spcAft>
                <a:spcPts val="0"/>
              </a:spcAft>
              <a:buNone/>
              <a:defRPr>
                <a:latin typeface="Helvetica Neue Light"/>
                <a:ea typeface="Helvetica Neue Light"/>
                <a:cs typeface="Helvetica Neue Light"/>
                <a:sym typeface="Helvetica Neue Light"/>
              </a:defRPr>
            </a:lvl5pPr>
            <a:lvl6pPr lvl="5" rtl="0">
              <a:spcBef>
                <a:spcPts val="0"/>
              </a:spcBef>
              <a:spcAft>
                <a:spcPts val="0"/>
              </a:spcAft>
              <a:buNone/>
              <a:defRPr>
                <a:latin typeface="Helvetica Neue Light"/>
                <a:ea typeface="Helvetica Neue Light"/>
                <a:cs typeface="Helvetica Neue Light"/>
                <a:sym typeface="Helvetica Neue Light"/>
              </a:defRPr>
            </a:lvl6pPr>
            <a:lvl7pPr lvl="6" rtl="0">
              <a:spcBef>
                <a:spcPts val="0"/>
              </a:spcBef>
              <a:spcAft>
                <a:spcPts val="0"/>
              </a:spcAft>
              <a:buNone/>
              <a:defRPr>
                <a:latin typeface="Helvetica Neue Light"/>
                <a:ea typeface="Helvetica Neue Light"/>
                <a:cs typeface="Helvetica Neue Light"/>
                <a:sym typeface="Helvetica Neue Light"/>
              </a:defRPr>
            </a:lvl7pPr>
            <a:lvl8pPr lvl="7" rtl="0">
              <a:spcBef>
                <a:spcPts val="0"/>
              </a:spcBef>
              <a:spcAft>
                <a:spcPts val="0"/>
              </a:spcAft>
              <a:buNone/>
              <a:defRPr>
                <a:latin typeface="Helvetica Neue Light"/>
                <a:ea typeface="Helvetica Neue Light"/>
                <a:cs typeface="Helvetica Neue Light"/>
                <a:sym typeface="Helvetica Neue Light"/>
              </a:defRPr>
            </a:lvl8pPr>
            <a:lvl9pPr lvl="8" rtl="0">
              <a:spcBef>
                <a:spcPts val="0"/>
              </a:spcBef>
              <a:spcAft>
                <a:spcPts val="0"/>
              </a:spcAft>
              <a:buNone/>
              <a:defRPr>
                <a:latin typeface="Helvetica Neue Light"/>
                <a:ea typeface="Helvetica Neue Light"/>
                <a:cs typeface="Helvetica Neue Light"/>
                <a:sym typeface="Helvetica Neue Light"/>
              </a:defRPr>
            </a:lvl9pPr>
          </a:lstStyle>
          <a:p/>
        </p:txBody>
      </p:sp>
      <p:pic>
        <p:nvPicPr>
          <p:cNvPr id="53" name="Google Shape;53;p9"/>
          <p:cNvPicPr preferRelativeResize="0"/>
          <p:nvPr/>
        </p:nvPicPr>
        <p:blipFill>
          <a:blip r:embed="rId3">
            <a:alphaModFix/>
          </a:blip>
          <a:stretch>
            <a:fillRect/>
          </a:stretch>
        </p:blipFill>
        <p:spPr>
          <a:xfrm>
            <a:off x="5903361" y="1338911"/>
            <a:ext cx="2615025" cy="2382375"/>
          </a:xfrm>
          <a:prstGeom prst="rect">
            <a:avLst/>
          </a:prstGeom>
          <a:noFill/>
          <a:ln>
            <a:noFill/>
          </a:ln>
        </p:spPr>
      </p:pic>
      <p:sp>
        <p:nvSpPr>
          <p:cNvPr id="54" name="Google Shape;54;p9"/>
          <p:cNvSpPr txBox="1"/>
          <p:nvPr>
            <p:ph idx="1" type="subTitle"/>
          </p:nvPr>
        </p:nvSpPr>
        <p:spPr>
          <a:xfrm>
            <a:off x="6192973" y="1714098"/>
            <a:ext cx="2035800" cy="1632000"/>
          </a:xfrm>
          <a:prstGeom prst="rect">
            <a:avLst/>
          </a:prstGeom>
        </p:spPr>
        <p:txBody>
          <a:bodyPr anchorCtr="0" anchor="ctr" bIns="0" lIns="0" spcFirstLastPara="1" rIns="0" wrap="square" tIns="0">
            <a:noAutofit/>
          </a:bodyPr>
          <a:lstStyle>
            <a:lvl1pPr lvl="0" rtl="0" algn="ctr">
              <a:lnSpc>
                <a:spcPct val="115000"/>
              </a:lnSpc>
              <a:spcBef>
                <a:spcPts val="0"/>
              </a:spcBef>
              <a:spcAft>
                <a:spcPts val="0"/>
              </a:spcAft>
              <a:buNone/>
              <a:defRPr>
                <a:latin typeface="Helvetica Neue Light"/>
                <a:ea typeface="Helvetica Neue Light"/>
                <a:cs typeface="Helvetica Neue Light"/>
                <a:sym typeface="Helvetica Neue Light"/>
              </a:defRPr>
            </a:lvl1pPr>
            <a:lvl2pPr lvl="1" rtl="0">
              <a:lnSpc>
                <a:spcPct val="115000"/>
              </a:lnSpc>
              <a:spcBef>
                <a:spcPts val="600"/>
              </a:spcBef>
              <a:spcAft>
                <a:spcPts val="0"/>
              </a:spcAft>
              <a:buNone/>
              <a:defRPr>
                <a:solidFill>
                  <a:srgbClr val="FFFFFF"/>
                </a:solidFill>
                <a:latin typeface="Muli"/>
                <a:ea typeface="Muli"/>
                <a:cs typeface="Muli"/>
                <a:sym typeface="Muli"/>
              </a:defRPr>
            </a:lvl2pPr>
            <a:lvl3pPr lvl="2" rtl="0">
              <a:lnSpc>
                <a:spcPct val="115000"/>
              </a:lnSpc>
              <a:spcBef>
                <a:spcPts val="600"/>
              </a:spcBef>
              <a:spcAft>
                <a:spcPts val="0"/>
              </a:spcAft>
              <a:buNone/>
              <a:defRPr>
                <a:solidFill>
                  <a:srgbClr val="FFFFFF"/>
                </a:solidFill>
                <a:latin typeface="Muli"/>
                <a:ea typeface="Muli"/>
                <a:cs typeface="Muli"/>
                <a:sym typeface="Muli"/>
              </a:defRPr>
            </a:lvl3pPr>
            <a:lvl4pPr lvl="3" rtl="0">
              <a:lnSpc>
                <a:spcPct val="115000"/>
              </a:lnSpc>
              <a:spcBef>
                <a:spcPts val="600"/>
              </a:spcBef>
              <a:spcAft>
                <a:spcPts val="0"/>
              </a:spcAft>
              <a:buNone/>
              <a:defRPr>
                <a:solidFill>
                  <a:srgbClr val="FFFFFF"/>
                </a:solidFill>
                <a:latin typeface="Muli"/>
                <a:ea typeface="Muli"/>
                <a:cs typeface="Muli"/>
                <a:sym typeface="Muli"/>
              </a:defRPr>
            </a:lvl4pPr>
            <a:lvl5pPr lvl="4" rtl="0">
              <a:lnSpc>
                <a:spcPct val="115000"/>
              </a:lnSpc>
              <a:spcBef>
                <a:spcPts val="600"/>
              </a:spcBef>
              <a:spcAft>
                <a:spcPts val="0"/>
              </a:spcAft>
              <a:buNone/>
              <a:defRPr>
                <a:solidFill>
                  <a:srgbClr val="FFFFFF"/>
                </a:solidFill>
                <a:latin typeface="Muli"/>
                <a:ea typeface="Muli"/>
                <a:cs typeface="Muli"/>
                <a:sym typeface="Muli"/>
              </a:defRPr>
            </a:lvl5pPr>
            <a:lvl6pPr lvl="5" rtl="0">
              <a:lnSpc>
                <a:spcPct val="115000"/>
              </a:lnSpc>
              <a:spcBef>
                <a:spcPts val="600"/>
              </a:spcBef>
              <a:spcAft>
                <a:spcPts val="0"/>
              </a:spcAft>
              <a:buNone/>
              <a:defRPr>
                <a:solidFill>
                  <a:srgbClr val="FFFFFF"/>
                </a:solidFill>
                <a:latin typeface="Muli"/>
                <a:ea typeface="Muli"/>
                <a:cs typeface="Muli"/>
                <a:sym typeface="Muli"/>
              </a:defRPr>
            </a:lvl6pPr>
            <a:lvl7pPr lvl="6" rtl="0">
              <a:lnSpc>
                <a:spcPct val="115000"/>
              </a:lnSpc>
              <a:spcBef>
                <a:spcPts val="600"/>
              </a:spcBef>
              <a:spcAft>
                <a:spcPts val="0"/>
              </a:spcAft>
              <a:buNone/>
              <a:defRPr>
                <a:solidFill>
                  <a:srgbClr val="FFFFFF"/>
                </a:solidFill>
                <a:latin typeface="Muli"/>
                <a:ea typeface="Muli"/>
                <a:cs typeface="Muli"/>
                <a:sym typeface="Muli"/>
              </a:defRPr>
            </a:lvl7pPr>
            <a:lvl8pPr lvl="7" rtl="0">
              <a:lnSpc>
                <a:spcPct val="115000"/>
              </a:lnSpc>
              <a:spcBef>
                <a:spcPts val="600"/>
              </a:spcBef>
              <a:spcAft>
                <a:spcPts val="0"/>
              </a:spcAft>
              <a:buNone/>
              <a:defRPr>
                <a:solidFill>
                  <a:srgbClr val="FFFFFF"/>
                </a:solidFill>
                <a:latin typeface="Muli"/>
                <a:ea typeface="Muli"/>
                <a:cs typeface="Muli"/>
                <a:sym typeface="Muli"/>
              </a:defRPr>
            </a:lvl8pPr>
            <a:lvl9pPr lvl="8" rtl="0">
              <a:lnSpc>
                <a:spcPct val="115000"/>
              </a:lnSpc>
              <a:spcBef>
                <a:spcPts val="600"/>
              </a:spcBef>
              <a:spcAft>
                <a:spcPts val="600"/>
              </a:spcAft>
              <a:buNone/>
              <a:defRPr>
                <a:solidFill>
                  <a:srgbClr val="FFFFFF"/>
                </a:solidFill>
                <a:latin typeface="Muli"/>
                <a:ea typeface="Muli"/>
                <a:cs typeface="Muli"/>
                <a:sym typeface="Muli"/>
              </a:defRPr>
            </a:lvl9pPr>
          </a:lstStyle>
          <a:p/>
        </p:txBody>
      </p:sp>
      <p:sp>
        <p:nvSpPr>
          <p:cNvPr id="55" name="Google Shape;55;p9"/>
          <p:cNvSpPr txBox="1"/>
          <p:nvPr>
            <p:ph idx="2" type="body"/>
          </p:nvPr>
        </p:nvSpPr>
        <p:spPr>
          <a:xfrm>
            <a:off x="457200" y="1028700"/>
            <a:ext cx="4259400" cy="3474900"/>
          </a:xfrm>
          <a:prstGeom prst="rect">
            <a:avLst/>
          </a:prstGeom>
          <a:noFill/>
        </p:spPr>
        <p:txBody>
          <a:bodyPr anchorCtr="0" anchor="t" bIns="0" lIns="0" spcFirstLastPara="1" rIns="0" wrap="square" tIns="0">
            <a:noAutofit/>
          </a:bodyPr>
          <a:lstStyle>
            <a:lvl1pPr indent="-317500" lvl="0" marL="457200" rtl="0">
              <a:spcBef>
                <a:spcPts val="0"/>
              </a:spcBef>
              <a:spcAft>
                <a:spcPts val="0"/>
              </a:spcAft>
              <a:buSzPts val="1400"/>
              <a:buFont typeface="Helvetica Neue Light"/>
              <a:buChar char="●"/>
              <a:defRPr>
                <a:latin typeface="Helvetica Neue Light"/>
                <a:ea typeface="Helvetica Neue Light"/>
                <a:cs typeface="Helvetica Neue Light"/>
                <a:sym typeface="Helvetica Neue Light"/>
              </a:defRPr>
            </a:lvl1pPr>
            <a:lvl2pPr indent="-317500" lvl="1" marL="914400" rtl="0">
              <a:spcBef>
                <a:spcPts val="600"/>
              </a:spcBef>
              <a:spcAft>
                <a:spcPts val="0"/>
              </a:spcAft>
              <a:buSzPts val="1400"/>
              <a:buFont typeface="Helvetica Neue Light"/>
              <a:buChar char="○"/>
              <a:defRPr>
                <a:latin typeface="Helvetica Neue Light"/>
                <a:ea typeface="Helvetica Neue Light"/>
                <a:cs typeface="Helvetica Neue Light"/>
                <a:sym typeface="Helvetica Neue Light"/>
              </a:defRPr>
            </a:lvl2pPr>
            <a:lvl3pPr indent="-317500" lvl="2" marL="1371600" rtl="0">
              <a:lnSpc>
                <a:spcPct val="115000"/>
              </a:lnSpc>
              <a:spcBef>
                <a:spcPts val="600"/>
              </a:spcBef>
              <a:spcAft>
                <a:spcPts val="0"/>
              </a:spcAft>
              <a:buSzPts val="1400"/>
              <a:buFont typeface="Helvetica Neue Light"/>
              <a:buChar char="■"/>
              <a:defRPr>
                <a:latin typeface="Helvetica Neue Light"/>
                <a:ea typeface="Helvetica Neue Light"/>
                <a:cs typeface="Helvetica Neue Light"/>
                <a:sym typeface="Helvetica Neue Light"/>
              </a:defRPr>
            </a:lvl3pPr>
            <a:lvl4pPr indent="-317500" lvl="3" marL="1828800" rtl="0">
              <a:spcBef>
                <a:spcPts val="600"/>
              </a:spcBef>
              <a:spcAft>
                <a:spcPts val="0"/>
              </a:spcAft>
              <a:buSzPts val="1400"/>
              <a:buFont typeface="Helvetica Neue Light"/>
              <a:buChar char="●"/>
              <a:defRPr>
                <a:latin typeface="Helvetica Neue Light"/>
                <a:ea typeface="Helvetica Neue Light"/>
                <a:cs typeface="Helvetica Neue Light"/>
                <a:sym typeface="Helvetica Neue Light"/>
              </a:defRPr>
            </a:lvl4pPr>
            <a:lvl5pPr indent="-317500" lvl="4" marL="2286000" rtl="0">
              <a:spcBef>
                <a:spcPts val="600"/>
              </a:spcBef>
              <a:spcAft>
                <a:spcPts val="0"/>
              </a:spcAft>
              <a:buSzPts val="1400"/>
              <a:buFont typeface="Helvetica Neue Light"/>
              <a:buChar char="○"/>
              <a:defRPr>
                <a:latin typeface="Helvetica Neue Light"/>
                <a:ea typeface="Helvetica Neue Light"/>
                <a:cs typeface="Helvetica Neue Light"/>
                <a:sym typeface="Helvetica Neue Light"/>
              </a:defRPr>
            </a:lvl5pPr>
            <a:lvl6pPr indent="-317500" lvl="5" marL="2743200" rtl="0">
              <a:spcBef>
                <a:spcPts val="600"/>
              </a:spcBef>
              <a:spcAft>
                <a:spcPts val="0"/>
              </a:spcAft>
              <a:buSzPts val="1400"/>
              <a:buFont typeface="Helvetica Neue Light"/>
              <a:buChar char="■"/>
              <a:defRPr>
                <a:latin typeface="Helvetica Neue Light"/>
                <a:ea typeface="Helvetica Neue Light"/>
                <a:cs typeface="Helvetica Neue Light"/>
                <a:sym typeface="Helvetica Neue Light"/>
              </a:defRPr>
            </a:lvl6pPr>
            <a:lvl7pPr indent="-317500" lvl="6" marL="3200400" rtl="0">
              <a:spcBef>
                <a:spcPts val="600"/>
              </a:spcBef>
              <a:spcAft>
                <a:spcPts val="0"/>
              </a:spcAft>
              <a:buSzPts val="1400"/>
              <a:buFont typeface="Helvetica Neue Light"/>
              <a:buChar char="●"/>
              <a:defRPr>
                <a:latin typeface="Helvetica Neue Light"/>
                <a:ea typeface="Helvetica Neue Light"/>
                <a:cs typeface="Helvetica Neue Light"/>
                <a:sym typeface="Helvetica Neue Light"/>
              </a:defRPr>
            </a:lvl7pPr>
            <a:lvl8pPr indent="-317500" lvl="7" marL="3657600" rtl="0">
              <a:spcBef>
                <a:spcPts val="600"/>
              </a:spcBef>
              <a:spcAft>
                <a:spcPts val="0"/>
              </a:spcAft>
              <a:buSzPts val="1400"/>
              <a:buFont typeface="Helvetica Neue Light"/>
              <a:buChar char="○"/>
              <a:defRPr>
                <a:latin typeface="Helvetica Neue Light"/>
                <a:ea typeface="Helvetica Neue Light"/>
                <a:cs typeface="Helvetica Neue Light"/>
                <a:sym typeface="Helvetica Neue Light"/>
              </a:defRPr>
            </a:lvl8pPr>
            <a:lvl9pPr indent="-317500" lvl="8" marL="4114800" rtl="0">
              <a:spcBef>
                <a:spcPts val="600"/>
              </a:spcBef>
              <a:spcAft>
                <a:spcPts val="600"/>
              </a:spcAft>
              <a:buSzPts val="1400"/>
              <a:buFont typeface="Helvetica Neue Light"/>
              <a:buChar char="■"/>
              <a:defRPr>
                <a:latin typeface="Helvetica Neue Light"/>
                <a:ea typeface="Helvetica Neue Light"/>
                <a:cs typeface="Helvetica Neue Light"/>
                <a:sym typeface="Helvetica Neue Light"/>
              </a:defRPr>
            </a:lvl9pPr>
          </a:lstStyle>
          <a:p/>
        </p:txBody>
      </p:sp>
      <p:pic>
        <p:nvPicPr>
          <p:cNvPr id="56" name="Google Shape;56;p9"/>
          <p:cNvPicPr preferRelativeResize="0"/>
          <p:nvPr/>
        </p:nvPicPr>
        <p:blipFill>
          <a:blip r:embed="rId4">
            <a:alphaModFix/>
          </a:blip>
          <a:stretch>
            <a:fillRect/>
          </a:stretch>
        </p:blipFill>
        <p:spPr>
          <a:xfrm>
            <a:off x="6684139" y="4767631"/>
            <a:ext cx="2102174" cy="290600"/>
          </a:xfrm>
          <a:prstGeom prst="rect">
            <a:avLst/>
          </a:prstGeom>
          <a:noFill/>
          <a:ln>
            <a:noFill/>
          </a:ln>
        </p:spPr>
      </p:pic>
      <p:pic>
        <p:nvPicPr>
          <p:cNvPr id="57" name="Google Shape;57;p9"/>
          <p:cNvPicPr preferRelativeResize="0"/>
          <p:nvPr/>
        </p:nvPicPr>
        <p:blipFill>
          <a:blip r:embed="rId5">
            <a:alphaModFix/>
          </a:blip>
          <a:stretch>
            <a:fillRect/>
          </a:stretch>
        </p:blipFill>
        <p:spPr>
          <a:xfrm>
            <a:off x="411480" y="4771720"/>
            <a:ext cx="1482298" cy="262824"/>
          </a:xfrm>
          <a:prstGeom prst="rect">
            <a:avLst/>
          </a:prstGeom>
          <a:noFill/>
          <a:ln>
            <a:noFill/>
          </a:ln>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ext + Hex_2">
  <p:cSld name="SECTION_HEADER_8_2_1">
    <p:bg>
      <p:bgPr>
        <a:blipFill>
          <a:blip r:embed="rId2">
            <a:alphaModFix/>
          </a:blip>
          <a:stretch>
            <a:fillRect/>
          </a:stretch>
        </a:blipFill>
      </p:bgPr>
    </p:bg>
    <p:spTree>
      <p:nvGrpSpPr>
        <p:cNvPr id="58" name="Shape 58"/>
        <p:cNvGrpSpPr/>
        <p:nvPr/>
      </p:nvGrpSpPr>
      <p:grpSpPr>
        <a:xfrm>
          <a:off x="0" y="0"/>
          <a:ext cx="0" cy="0"/>
          <a:chOff x="0" y="0"/>
          <a:chExt cx="0" cy="0"/>
        </a:xfrm>
      </p:grpSpPr>
      <p:sp>
        <p:nvSpPr>
          <p:cNvPr id="59" name="Google Shape;59;p10"/>
          <p:cNvSpPr txBox="1"/>
          <p:nvPr>
            <p:ph idx="1" type="body"/>
          </p:nvPr>
        </p:nvSpPr>
        <p:spPr>
          <a:xfrm>
            <a:off x="457200" y="1028700"/>
            <a:ext cx="4259400" cy="3474900"/>
          </a:xfrm>
          <a:prstGeom prst="rect">
            <a:avLst/>
          </a:prstGeom>
          <a:noFill/>
        </p:spPr>
        <p:txBody>
          <a:bodyPr anchorCtr="0" anchor="t" bIns="0" lIns="0" spcFirstLastPara="1" rIns="0" wrap="square" tIns="0">
            <a:noAutofit/>
          </a:bodyPr>
          <a:lstStyle>
            <a:lvl1pPr indent="-317500" lvl="0" marL="457200" rtl="0">
              <a:lnSpc>
                <a:spcPct val="115000"/>
              </a:lnSpc>
              <a:spcBef>
                <a:spcPts val="0"/>
              </a:spcBef>
              <a:spcAft>
                <a:spcPts val="0"/>
              </a:spcAft>
              <a:buSzPts val="1400"/>
              <a:buFont typeface="Helvetica Neue Light"/>
              <a:buChar char="●"/>
              <a:defRPr>
                <a:latin typeface="Helvetica Neue Light"/>
                <a:ea typeface="Helvetica Neue Light"/>
                <a:cs typeface="Helvetica Neue Light"/>
                <a:sym typeface="Helvetica Neue Light"/>
              </a:defRPr>
            </a:lvl1pPr>
            <a:lvl2pPr indent="-317500" lvl="1" marL="914400" rtl="0">
              <a:lnSpc>
                <a:spcPct val="115000"/>
              </a:lnSpc>
              <a:spcBef>
                <a:spcPts val="600"/>
              </a:spcBef>
              <a:spcAft>
                <a:spcPts val="0"/>
              </a:spcAft>
              <a:buSzPts val="1400"/>
              <a:buFont typeface="Helvetica Neue Light"/>
              <a:buChar char="○"/>
              <a:defRPr>
                <a:latin typeface="Helvetica Neue Light"/>
                <a:ea typeface="Helvetica Neue Light"/>
                <a:cs typeface="Helvetica Neue Light"/>
                <a:sym typeface="Helvetica Neue Light"/>
              </a:defRPr>
            </a:lvl2pPr>
            <a:lvl3pPr indent="-317500" lvl="2" marL="1371600" rtl="0">
              <a:lnSpc>
                <a:spcPct val="115000"/>
              </a:lnSpc>
              <a:spcBef>
                <a:spcPts val="600"/>
              </a:spcBef>
              <a:spcAft>
                <a:spcPts val="0"/>
              </a:spcAft>
              <a:buSzPts val="1400"/>
              <a:buFont typeface="Helvetica Neue Light"/>
              <a:buChar char="■"/>
              <a:defRPr>
                <a:latin typeface="Helvetica Neue Light"/>
                <a:ea typeface="Helvetica Neue Light"/>
                <a:cs typeface="Helvetica Neue Light"/>
                <a:sym typeface="Helvetica Neue Light"/>
              </a:defRPr>
            </a:lvl3pPr>
            <a:lvl4pPr indent="-317500" lvl="3" marL="1828800" rtl="0">
              <a:lnSpc>
                <a:spcPct val="115000"/>
              </a:lnSpc>
              <a:spcBef>
                <a:spcPts val="600"/>
              </a:spcBef>
              <a:spcAft>
                <a:spcPts val="0"/>
              </a:spcAft>
              <a:buSzPts val="1400"/>
              <a:buFont typeface="Helvetica Neue Light"/>
              <a:buChar char="●"/>
              <a:defRPr>
                <a:latin typeface="Helvetica Neue Light"/>
                <a:ea typeface="Helvetica Neue Light"/>
                <a:cs typeface="Helvetica Neue Light"/>
                <a:sym typeface="Helvetica Neue Light"/>
              </a:defRPr>
            </a:lvl4pPr>
            <a:lvl5pPr indent="-317500" lvl="4" marL="2286000" rtl="0">
              <a:lnSpc>
                <a:spcPct val="115000"/>
              </a:lnSpc>
              <a:spcBef>
                <a:spcPts val="600"/>
              </a:spcBef>
              <a:spcAft>
                <a:spcPts val="0"/>
              </a:spcAft>
              <a:buSzPts val="1400"/>
              <a:buFont typeface="Helvetica Neue Light"/>
              <a:buChar char="○"/>
              <a:defRPr>
                <a:latin typeface="Helvetica Neue Light"/>
                <a:ea typeface="Helvetica Neue Light"/>
                <a:cs typeface="Helvetica Neue Light"/>
                <a:sym typeface="Helvetica Neue Light"/>
              </a:defRPr>
            </a:lvl5pPr>
            <a:lvl6pPr indent="-317500" lvl="5" marL="2743200" rtl="0">
              <a:lnSpc>
                <a:spcPct val="115000"/>
              </a:lnSpc>
              <a:spcBef>
                <a:spcPts val="600"/>
              </a:spcBef>
              <a:spcAft>
                <a:spcPts val="0"/>
              </a:spcAft>
              <a:buSzPts val="1400"/>
              <a:buFont typeface="Helvetica Neue Light"/>
              <a:buChar char="■"/>
              <a:defRPr>
                <a:latin typeface="Helvetica Neue Light"/>
                <a:ea typeface="Helvetica Neue Light"/>
                <a:cs typeface="Helvetica Neue Light"/>
                <a:sym typeface="Helvetica Neue Light"/>
              </a:defRPr>
            </a:lvl6pPr>
            <a:lvl7pPr indent="-317500" lvl="6" marL="3200400" rtl="0">
              <a:lnSpc>
                <a:spcPct val="115000"/>
              </a:lnSpc>
              <a:spcBef>
                <a:spcPts val="600"/>
              </a:spcBef>
              <a:spcAft>
                <a:spcPts val="0"/>
              </a:spcAft>
              <a:buSzPts val="1400"/>
              <a:buFont typeface="Helvetica Neue Light"/>
              <a:buChar char="●"/>
              <a:defRPr>
                <a:latin typeface="Helvetica Neue Light"/>
                <a:ea typeface="Helvetica Neue Light"/>
                <a:cs typeface="Helvetica Neue Light"/>
                <a:sym typeface="Helvetica Neue Light"/>
              </a:defRPr>
            </a:lvl7pPr>
            <a:lvl8pPr indent="-317500" lvl="7" marL="3657600" rtl="0">
              <a:lnSpc>
                <a:spcPct val="115000"/>
              </a:lnSpc>
              <a:spcBef>
                <a:spcPts val="600"/>
              </a:spcBef>
              <a:spcAft>
                <a:spcPts val="0"/>
              </a:spcAft>
              <a:buSzPts val="1400"/>
              <a:buFont typeface="Helvetica Neue Light"/>
              <a:buChar char="○"/>
              <a:defRPr>
                <a:latin typeface="Helvetica Neue Light"/>
                <a:ea typeface="Helvetica Neue Light"/>
                <a:cs typeface="Helvetica Neue Light"/>
                <a:sym typeface="Helvetica Neue Light"/>
              </a:defRPr>
            </a:lvl8pPr>
            <a:lvl9pPr indent="-317500" lvl="8" marL="4114800" rtl="0">
              <a:lnSpc>
                <a:spcPct val="115000"/>
              </a:lnSpc>
              <a:spcBef>
                <a:spcPts val="600"/>
              </a:spcBef>
              <a:spcAft>
                <a:spcPts val="600"/>
              </a:spcAft>
              <a:buSzPts val="1400"/>
              <a:buFont typeface="Helvetica Neue Light"/>
              <a:buChar char="■"/>
              <a:defRPr>
                <a:latin typeface="Helvetica Neue Light"/>
                <a:ea typeface="Helvetica Neue Light"/>
                <a:cs typeface="Helvetica Neue Light"/>
                <a:sym typeface="Helvetica Neue Light"/>
              </a:defRPr>
            </a:lvl9pPr>
          </a:lstStyle>
          <a:p/>
        </p:txBody>
      </p:sp>
      <p:sp>
        <p:nvSpPr>
          <p:cNvPr id="60" name="Google Shape;60;p10"/>
          <p:cNvSpPr txBox="1"/>
          <p:nvPr>
            <p:ph type="title"/>
          </p:nvPr>
        </p:nvSpPr>
        <p:spPr>
          <a:xfrm>
            <a:off x="457200" y="313800"/>
            <a:ext cx="8229600" cy="333900"/>
          </a:xfrm>
          <a:prstGeom prst="rect">
            <a:avLst/>
          </a:prstGeom>
          <a:noFill/>
        </p:spPr>
        <p:txBody>
          <a:bodyPr anchorCtr="0" anchor="t" bIns="0" lIns="0" spcFirstLastPara="1" rIns="0" wrap="square" tIns="0">
            <a:noAutofit/>
          </a:bodyPr>
          <a:lstStyle>
            <a:lvl1pPr lvl="0" rtl="0">
              <a:spcBef>
                <a:spcPts val="0"/>
              </a:spcBef>
              <a:spcAft>
                <a:spcPts val="0"/>
              </a:spcAft>
              <a:buNone/>
              <a:defRPr sz="2400">
                <a:latin typeface="Helvetica Neue Light"/>
                <a:ea typeface="Helvetica Neue Light"/>
                <a:cs typeface="Helvetica Neue Light"/>
                <a:sym typeface="Helvetica Neue Light"/>
              </a:defRPr>
            </a:lvl1pPr>
            <a:lvl2pPr lvl="1" rtl="0">
              <a:spcBef>
                <a:spcPts val="0"/>
              </a:spcBef>
              <a:spcAft>
                <a:spcPts val="0"/>
              </a:spcAft>
              <a:buNone/>
              <a:defRPr>
                <a:latin typeface="Helvetica Neue Light"/>
                <a:ea typeface="Helvetica Neue Light"/>
                <a:cs typeface="Helvetica Neue Light"/>
                <a:sym typeface="Helvetica Neue Light"/>
              </a:defRPr>
            </a:lvl2pPr>
            <a:lvl3pPr lvl="2" rtl="0">
              <a:spcBef>
                <a:spcPts val="0"/>
              </a:spcBef>
              <a:spcAft>
                <a:spcPts val="0"/>
              </a:spcAft>
              <a:buNone/>
              <a:defRPr>
                <a:latin typeface="Helvetica Neue Light"/>
                <a:ea typeface="Helvetica Neue Light"/>
                <a:cs typeface="Helvetica Neue Light"/>
                <a:sym typeface="Helvetica Neue Light"/>
              </a:defRPr>
            </a:lvl3pPr>
            <a:lvl4pPr lvl="3" rtl="0">
              <a:spcBef>
                <a:spcPts val="0"/>
              </a:spcBef>
              <a:spcAft>
                <a:spcPts val="0"/>
              </a:spcAft>
              <a:buNone/>
              <a:defRPr>
                <a:latin typeface="Helvetica Neue Light"/>
                <a:ea typeface="Helvetica Neue Light"/>
                <a:cs typeface="Helvetica Neue Light"/>
                <a:sym typeface="Helvetica Neue Light"/>
              </a:defRPr>
            </a:lvl4pPr>
            <a:lvl5pPr lvl="4" rtl="0">
              <a:spcBef>
                <a:spcPts val="0"/>
              </a:spcBef>
              <a:spcAft>
                <a:spcPts val="0"/>
              </a:spcAft>
              <a:buNone/>
              <a:defRPr>
                <a:latin typeface="Helvetica Neue Light"/>
                <a:ea typeface="Helvetica Neue Light"/>
                <a:cs typeface="Helvetica Neue Light"/>
                <a:sym typeface="Helvetica Neue Light"/>
              </a:defRPr>
            </a:lvl5pPr>
            <a:lvl6pPr lvl="5" rtl="0">
              <a:spcBef>
                <a:spcPts val="0"/>
              </a:spcBef>
              <a:spcAft>
                <a:spcPts val="0"/>
              </a:spcAft>
              <a:buNone/>
              <a:defRPr>
                <a:latin typeface="Helvetica Neue Light"/>
                <a:ea typeface="Helvetica Neue Light"/>
                <a:cs typeface="Helvetica Neue Light"/>
                <a:sym typeface="Helvetica Neue Light"/>
              </a:defRPr>
            </a:lvl6pPr>
            <a:lvl7pPr lvl="6" rtl="0">
              <a:spcBef>
                <a:spcPts val="0"/>
              </a:spcBef>
              <a:spcAft>
                <a:spcPts val="0"/>
              </a:spcAft>
              <a:buNone/>
              <a:defRPr>
                <a:latin typeface="Helvetica Neue Light"/>
                <a:ea typeface="Helvetica Neue Light"/>
                <a:cs typeface="Helvetica Neue Light"/>
                <a:sym typeface="Helvetica Neue Light"/>
              </a:defRPr>
            </a:lvl7pPr>
            <a:lvl8pPr lvl="7" rtl="0">
              <a:spcBef>
                <a:spcPts val="0"/>
              </a:spcBef>
              <a:spcAft>
                <a:spcPts val="0"/>
              </a:spcAft>
              <a:buNone/>
              <a:defRPr>
                <a:latin typeface="Helvetica Neue Light"/>
                <a:ea typeface="Helvetica Neue Light"/>
                <a:cs typeface="Helvetica Neue Light"/>
                <a:sym typeface="Helvetica Neue Light"/>
              </a:defRPr>
            </a:lvl8pPr>
            <a:lvl9pPr lvl="8" rtl="0">
              <a:spcBef>
                <a:spcPts val="0"/>
              </a:spcBef>
              <a:spcAft>
                <a:spcPts val="0"/>
              </a:spcAft>
              <a:buNone/>
              <a:defRPr>
                <a:latin typeface="Helvetica Neue Light"/>
                <a:ea typeface="Helvetica Neue Light"/>
                <a:cs typeface="Helvetica Neue Light"/>
                <a:sym typeface="Helvetica Neue Light"/>
              </a:defRPr>
            </a:lvl9pPr>
          </a:lstStyle>
          <a:p/>
        </p:txBody>
      </p:sp>
      <p:pic>
        <p:nvPicPr>
          <p:cNvPr id="61" name="Google Shape;61;p10"/>
          <p:cNvPicPr preferRelativeResize="0"/>
          <p:nvPr/>
        </p:nvPicPr>
        <p:blipFill rotWithShape="1">
          <a:blip r:embed="rId3">
            <a:alphaModFix/>
          </a:blip>
          <a:srcRect b="0" l="0" r="0" t="0"/>
          <a:stretch/>
        </p:blipFill>
        <p:spPr>
          <a:xfrm>
            <a:off x="5903361" y="1338911"/>
            <a:ext cx="2615025" cy="2382375"/>
          </a:xfrm>
          <a:prstGeom prst="rect">
            <a:avLst/>
          </a:prstGeom>
          <a:noFill/>
          <a:ln>
            <a:noFill/>
          </a:ln>
        </p:spPr>
      </p:pic>
      <p:sp>
        <p:nvSpPr>
          <p:cNvPr id="62" name="Google Shape;62;p10"/>
          <p:cNvSpPr txBox="1"/>
          <p:nvPr>
            <p:ph idx="2" type="subTitle"/>
          </p:nvPr>
        </p:nvSpPr>
        <p:spPr>
          <a:xfrm>
            <a:off x="6192973" y="1714098"/>
            <a:ext cx="2035800" cy="1632000"/>
          </a:xfrm>
          <a:prstGeom prst="rect">
            <a:avLst/>
          </a:prstGeom>
        </p:spPr>
        <p:txBody>
          <a:bodyPr anchorCtr="0" anchor="ctr" bIns="0" lIns="0" spcFirstLastPara="1" rIns="0" wrap="square" tIns="0">
            <a:noAutofit/>
          </a:bodyPr>
          <a:lstStyle>
            <a:lvl1pPr lvl="0" rtl="0" algn="ctr">
              <a:lnSpc>
                <a:spcPct val="115000"/>
              </a:lnSpc>
              <a:spcBef>
                <a:spcPts val="0"/>
              </a:spcBef>
              <a:spcAft>
                <a:spcPts val="0"/>
              </a:spcAft>
              <a:buNone/>
              <a:defRPr>
                <a:solidFill>
                  <a:srgbClr val="FFFFFF"/>
                </a:solidFill>
                <a:latin typeface="Helvetica Neue Light"/>
                <a:ea typeface="Helvetica Neue Light"/>
                <a:cs typeface="Helvetica Neue Light"/>
                <a:sym typeface="Helvetica Neue Light"/>
              </a:defRPr>
            </a:lvl1pPr>
            <a:lvl2pPr lvl="1" rtl="0">
              <a:lnSpc>
                <a:spcPct val="115000"/>
              </a:lnSpc>
              <a:spcBef>
                <a:spcPts val="600"/>
              </a:spcBef>
              <a:spcAft>
                <a:spcPts val="0"/>
              </a:spcAft>
              <a:buNone/>
              <a:defRPr>
                <a:solidFill>
                  <a:srgbClr val="FFFFFF"/>
                </a:solidFill>
                <a:latin typeface="Muli"/>
                <a:ea typeface="Muli"/>
                <a:cs typeface="Muli"/>
                <a:sym typeface="Muli"/>
              </a:defRPr>
            </a:lvl2pPr>
            <a:lvl3pPr lvl="2" rtl="0">
              <a:lnSpc>
                <a:spcPct val="115000"/>
              </a:lnSpc>
              <a:spcBef>
                <a:spcPts val="600"/>
              </a:spcBef>
              <a:spcAft>
                <a:spcPts val="0"/>
              </a:spcAft>
              <a:buNone/>
              <a:defRPr>
                <a:solidFill>
                  <a:srgbClr val="FFFFFF"/>
                </a:solidFill>
                <a:latin typeface="Muli"/>
                <a:ea typeface="Muli"/>
                <a:cs typeface="Muli"/>
                <a:sym typeface="Muli"/>
              </a:defRPr>
            </a:lvl3pPr>
            <a:lvl4pPr lvl="3" rtl="0">
              <a:lnSpc>
                <a:spcPct val="115000"/>
              </a:lnSpc>
              <a:spcBef>
                <a:spcPts val="600"/>
              </a:spcBef>
              <a:spcAft>
                <a:spcPts val="0"/>
              </a:spcAft>
              <a:buNone/>
              <a:defRPr>
                <a:solidFill>
                  <a:srgbClr val="FFFFFF"/>
                </a:solidFill>
                <a:latin typeface="Muli"/>
                <a:ea typeface="Muli"/>
                <a:cs typeface="Muli"/>
                <a:sym typeface="Muli"/>
              </a:defRPr>
            </a:lvl4pPr>
            <a:lvl5pPr lvl="4" rtl="0">
              <a:lnSpc>
                <a:spcPct val="115000"/>
              </a:lnSpc>
              <a:spcBef>
                <a:spcPts val="600"/>
              </a:spcBef>
              <a:spcAft>
                <a:spcPts val="0"/>
              </a:spcAft>
              <a:buNone/>
              <a:defRPr>
                <a:solidFill>
                  <a:srgbClr val="FFFFFF"/>
                </a:solidFill>
                <a:latin typeface="Muli"/>
                <a:ea typeface="Muli"/>
                <a:cs typeface="Muli"/>
                <a:sym typeface="Muli"/>
              </a:defRPr>
            </a:lvl5pPr>
            <a:lvl6pPr lvl="5" rtl="0">
              <a:lnSpc>
                <a:spcPct val="115000"/>
              </a:lnSpc>
              <a:spcBef>
                <a:spcPts val="600"/>
              </a:spcBef>
              <a:spcAft>
                <a:spcPts val="0"/>
              </a:spcAft>
              <a:buNone/>
              <a:defRPr>
                <a:solidFill>
                  <a:srgbClr val="FFFFFF"/>
                </a:solidFill>
                <a:latin typeface="Muli"/>
                <a:ea typeface="Muli"/>
                <a:cs typeface="Muli"/>
                <a:sym typeface="Muli"/>
              </a:defRPr>
            </a:lvl6pPr>
            <a:lvl7pPr lvl="6" rtl="0">
              <a:lnSpc>
                <a:spcPct val="115000"/>
              </a:lnSpc>
              <a:spcBef>
                <a:spcPts val="600"/>
              </a:spcBef>
              <a:spcAft>
                <a:spcPts val="0"/>
              </a:spcAft>
              <a:buNone/>
              <a:defRPr>
                <a:solidFill>
                  <a:srgbClr val="FFFFFF"/>
                </a:solidFill>
                <a:latin typeface="Muli"/>
                <a:ea typeface="Muli"/>
                <a:cs typeface="Muli"/>
                <a:sym typeface="Muli"/>
              </a:defRPr>
            </a:lvl7pPr>
            <a:lvl8pPr lvl="7" rtl="0">
              <a:lnSpc>
                <a:spcPct val="115000"/>
              </a:lnSpc>
              <a:spcBef>
                <a:spcPts val="600"/>
              </a:spcBef>
              <a:spcAft>
                <a:spcPts val="0"/>
              </a:spcAft>
              <a:buNone/>
              <a:defRPr>
                <a:solidFill>
                  <a:srgbClr val="FFFFFF"/>
                </a:solidFill>
                <a:latin typeface="Muli"/>
                <a:ea typeface="Muli"/>
                <a:cs typeface="Muli"/>
                <a:sym typeface="Muli"/>
              </a:defRPr>
            </a:lvl8pPr>
            <a:lvl9pPr lvl="8" rtl="0">
              <a:lnSpc>
                <a:spcPct val="115000"/>
              </a:lnSpc>
              <a:spcBef>
                <a:spcPts val="600"/>
              </a:spcBef>
              <a:spcAft>
                <a:spcPts val="600"/>
              </a:spcAft>
              <a:buNone/>
              <a:defRPr>
                <a:solidFill>
                  <a:srgbClr val="FFFFFF"/>
                </a:solidFill>
                <a:latin typeface="Muli"/>
                <a:ea typeface="Muli"/>
                <a:cs typeface="Muli"/>
                <a:sym typeface="Muli"/>
              </a:defRPr>
            </a:lvl9pPr>
          </a:lstStyle>
          <a:p/>
        </p:txBody>
      </p:sp>
      <p:pic>
        <p:nvPicPr>
          <p:cNvPr id="63" name="Google Shape;63;p10"/>
          <p:cNvPicPr preferRelativeResize="0"/>
          <p:nvPr/>
        </p:nvPicPr>
        <p:blipFill>
          <a:blip r:embed="rId4">
            <a:alphaModFix/>
          </a:blip>
          <a:stretch>
            <a:fillRect/>
          </a:stretch>
        </p:blipFill>
        <p:spPr>
          <a:xfrm>
            <a:off x="6684139" y="4767631"/>
            <a:ext cx="2102174" cy="290600"/>
          </a:xfrm>
          <a:prstGeom prst="rect">
            <a:avLst/>
          </a:prstGeom>
          <a:noFill/>
          <a:ln>
            <a:noFill/>
          </a:ln>
        </p:spPr>
      </p:pic>
      <p:pic>
        <p:nvPicPr>
          <p:cNvPr id="64" name="Google Shape;64;p10"/>
          <p:cNvPicPr preferRelativeResize="0"/>
          <p:nvPr/>
        </p:nvPicPr>
        <p:blipFill>
          <a:blip r:embed="rId5">
            <a:alphaModFix/>
          </a:blip>
          <a:stretch>
            <a:fillRect/>
          </a:stretch>
        </p:blipFill>
        <p:spPr>
          <a:xfrm>
            <a:off x="411480" y="4771720"/>
            <a:ext cx="1482298" cy="262824"/>
          </a:xfrm>
          <a:prstGeom prst="rect">
            <a:avLst/>
          </a:prstGeom>
          <a:noFill/>
          <a:ln>
            <a:noFill/>
          </a:ln>
        </p:spPr>
      </p:pic>
    </p:spTree>
  </p:cSld>
  <p:clrMapOvr>
    <a:masterClrMapping/>
  </p:clrMapOvr>
</p:sldLayout>
</file>

<file path=ppt/slideMasters/_rels/slideMaster1.xml.rels><?xml version="1.0" encoding="UTF-8" standalone="yes"?><Relationships xmlns="http://schemas.openxmlformats.org/package/2006/relationships"><Relationship Id="rId20" Type="http://schemas.openxmlformats.org/officeDocument/2006/relationships/slideLayout" Target="../slideLayouts/slideLayout20.xml"/><Relationship Id="rId22" Type="http://schemas.openxmlformats.org/officeDocument/2006/relationships/slideLayout" Target="../slideLayouts/slideLayout22.xml"/><Relationship Id="rId21" Type="http://schemas.openxmlformats.org/officeDocument/2006/relationships/slideLayout" Target="../slideLayouts/slideLayout21.xml"/><Relationship Id="rId24" Type="http://schemas.openxmlformats.org/officeDocument/2006/relationships/slideLayout" Target="../slideLayouts/slideLayout24.xml"/><Relationship Id="rId23" Type="http://schemas.openxmlformats.org/officeDocument/2006/relationships/slideLayout" Target="../slideLayouts/slideLayout23.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26" Type="http://schemas.openxmlformats.org/officeDocument/2006/relationships/slideLayout" Target="../slideLayouts/slideLayout26.xml"/><Relationship Id="rId25" Type="http://schemas.openxmlformats.org/officeDocument/2006/relationships/slideLayout" Target="../slideLayouts/slideLayout25.xml"/><Relationship Id="rId28" Type="http://schemas.openxmlformats.org/officeDocument/2006/relationships/theme" Target="../theme/theme1.xml"/><Relationship Id="rId27" Type="http://schemas.openxmlformats.org/officeDocument/2006/relationships/slideLayout" Target="../slideLayouts/slideLayout27.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5" Type="http://schemas.openxmlformats.org/officeDocument/2006/relationships/slideLayout" Target="../slideLayouts/slideLayout15.xml"/><Relationship Id="rId14" Type="http://schemas.openxmlformats.org/officeDocument/2006/relationships/slideLayout" Target="../slideLayouts/slideLayout14.xml"/><Relationship Id="rId17" Type="http://schemas.openxmlformats.org/officeDocument/2006/relationships/slideLayout" Target="../slideLayouts/slideLayout17.xml"/><Relationship Id="rId16" Type="http://schemas.openxmlformats.org/officeDocument/2006/relationships/slideLayout" Target="../slideLayouts/slideLayout16.xml"/><Relationship Id="rId19" Type="http://schemas.openxmlformats.org/officeDocument/2006/relationships/slideLayout" Target="../slideLayouts/slideLayout19.xml"/><Relationship Id="rId18" Type="http://schemas.openxmlformats.org/officeDocument/2006/relationships/slideLayout" Target="../slideLayouts/slideLayout1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457200" y="313800"/>
            <a:ext cx="8229600" cy="333900"/>
          </a:xfrm>
          <a:prstGeom prst="rect">
            <a:avLst/>
          </a:prstGeom>
          <a:noFill/>
          <a:ln>
            <a:noFill/>
          </a:ln>
        </p:spPr>
        <p:txBody>
          <a:bodyPr anchorCtr="0" anchor="t" bIns="0" lIns="0" spcFirstLastPara="1" rIns="0" wrap="square" tIns="0">
            <a:noAutofit/>
          </a:bodyPr>
          <a:lstStyle>
            <a:lvl1pPr lvl="0" rtl="0">
              <a:spcBef>
                <a:spcPts val="0"/>
              </a:spcBef>
              <a:spcAft>
                <a:spcPts val="0"/>
              </a:spcAft>
              <a:buNone/>
              <a:defRPr sz="2400">
                <a:latin typeface="Helvetica Neue Light"/>
                <a:ea typeface="Helvetica Neue Light"/>
                <a:cs typeface="Helvetica Neue Light"/>
                <a:sym typeface="Helvetica Neue Light"/>
              </a:defRPr>
            </a:lvl1pPr>
            <a:lvl2pPr lvl="1" rtl="0">
              <a:spcBef>
                <a:spcPts val="0"/>
              </a:spcBef>
              <a:spcAft>
                <a:spcPts val="0"/>
              </a:spcAft>
              <a:buNone/>
              <a:defRPr sz="2400">
                <a:latin typeface="Helvetica Neue Light"/>
                <a:ea typeface="Helvetica Neue Light"/>
                <a:cs typeface="Helvetica Neue Light"/>
                <a:sym typeface="Helvetica Neue Light"/>
              </a:defRPr>
            </a:lvl2pPr>
            <a:lvl3pPr lvl="2" rtl="0">
              <a:spcBef>
                <a:spcPts val="0"/>
              </a:spcBef>
              <a:spcAft>
                <a:spcPts val="0"/>
              </a:spcAft>
              <a:buNone/>
              <a:defRPr sz="2400">
                <a:latin typeface="Helvetica Neue Light"/>
                <a:ea typeface="Helvetica Neue Light"/>
                <a:cs typeface="Helvetica Neue Light"/>
                <a:sym typeface="Helvetica Neue Light"/>
              </a:defRPr>
            </a:lvl3pPr>
            <a:lvl4pPr lvl="3" rtl="0">
              <a:spcBef>
                <a:spcPts val="0"/>
              </a:spcBef>
              <a:spcAft>
                <a:spcPts val="0"/>
              </a:spcAft>
              <a:buNone/>
              <a:defRPr sz="2400">
                <a:latin typeface="Helvetica Neue Light"/>
                <a:ea typeface="Helvetica Neue Light"/>
                <a:cs typeface="Helvetica Neue Light"/>
                <a:sym typeface="Helvetica Neue Light"/>
              </a:defRPr>
            </a:lvl4pPr>
            <a:lvl5pPr lvl="4" rtl="0">
              <a:spcBef>
                <a:spcPts val="0"/>
              </a:spcBef>
              <a:spcAft>
                <a:spcPts val="0"/>
              </a:spcAft>
              <a:buNone/>
              <a:defRPr sz="2400">
                <a:latin typeface="Helvetica Neue Light"/>
                <a:ea typeface="Helvetica Neue Light"/>
                <a:cs typeface="Helvetica Neue Light"/>
                <a:sym typeface="Helvetica Neue Light"/>
              </a:defRPr>
            </a:lvl5pPr>
            <a:lvl6pPr lvl="5" rtl="0">
              <a:spcBef>
                <a:spcPts val="0"/>
              </a:spcBef>
              <a:spcAft>
                <a:spcPts val="0"/>
              </a:spcAft>
              <a:buNone/>
              <a:defRPr sz="2400">
                <a:latin typeface="Helvetica Neue Light"/>
                <a:ea typeface="Helvetica Neue Light"/>
                <a:cs typeface="Helvetica Neue Light"/>
                <a:sym typeface="Helvetica Neue Light"/>
              </a:defRPr>
            </a:lvl6pPr>
            <a:lvl7pPr lvl="6" rtl="0">
              <a:spcBef>
                <a:spcPts val="0"/>
              </a:spcBef>
              <a:spcAft>
                <a:spcPts val="0"/>
              </a:spcAft>
              <a:buNone/>
              <a:defRPr sz="2400">
                <a:latin typeface="Helvetica Neue Light"/>
                <a:ea typeface="Helvetica Neue Light"/>
                <a:cs typeface="Helvetica Neue Light"/>
                <a:sym typeface="Helvetica Neue Light"/>
              </a:defRPr>
            </a:lvl7pPr>
            <a:lvl8pPr lvl="7" rtl="0">
              <a:spcBef>
                <a:spcPts val="0"/>
              </a:spcBef>
              <a:spcAft>
                <a:spcPts val="0"/>
              </a:spcAft>
              <a:buNone/>
              <a:defRPr sz="2400">
                <a:latin typeface="Helvetica Neue Light"/>
                <a:ea typeface="Helvetica Neue Light"/>
                <a:cs typeface="Helvetica Neue Light"/>
                <a:sym typeface="Helvetica Neue Light"/>
              </a:defRPr>
            </a:lvl8pPr>
            <a:lvl9pPr lvl="8" rtl="0">
              <a:spcBef>
                <a:spcPts val="0"/>
              </a:spcBef>
              <a:spcAft>
                <a:spcPts val="0"/>
              </a:spcAft>
              <a:buNone/>
              <a:defRPr sz="2400">
                <a:latin typeface="Helvetica Neue Light"/>
                <a:ea typeface="Helvetica Neue Light"/>
                <a:cs typeface="Helvetica Neue Light"/>
                <a:sym typeface="Helvetica Neue Light"/>
              </a:defRPr>
            </a:lvl9pPr>
          </a:lstStyle>
          <a:p/>
        </p:txBody>
      </p:sp>
      <p:sp>
        <p:nvSpPr>
          <p:cNvPr id="7" name="Google Shape;7;p1"/>
          <p:cNvSpPr txBox="1"/>
          <p:nvPr>
            <p:ph idx="1" type="body"/>
          </p:nvPr>
        </p:nvSpPr>
        <p:spPr>
          <a:xfrm>
            <a:off x="457200" y="1028700"/>
            <a:ext cx="8229600" cy="3474900"/>
          </a:xfrm>
          <a:prstGeom prst="rect">
            <a:avLst/>
          </a:prstGeom>
          <a:noFill/>
          <a:ln>
            <a:noFill/>
          </a:ln>
        </p:spPr>
        <p:txBody>
          <a:bodyPr anchorCtr="0" anchor="t" bIns="91425" lIns="0" spcFirstLastPara="1" rIns="0" wrap="square" tIns="182875">
            <a:noAutofit/>
          </a:bodyPr>
          <a:lstStyle>
            <a:lvl1pPr indent="-317500" lvl="0" marL="457200" rtl="0">
              <a:spcBef>
                <a:spcPts val="0"/>
              </a:spcBef>
              <a:spcAft>
                <a:spcPts val="0"/>
              </a:spcAft>
              <a:buSzPts val="1400"/>
              <a:buFont typeface="Helvetica Neue Light"/>
              <a:buChar char="●"/>
              <a:defRPr>
                <a:latin typeface="Helvetica Neue Light"/>
                <a:ea typeface="Helvetica Neue Light"/>
                <a:cs typeface="Helvetica Neue Light"/>
                <a:sym typeface="Helvetica Neue Light"/>
              </a:defRPr>
            </a:lvl1pPr>
            <a:lvl2pPr indent="-317500" lvl="1" marL="914400" rtl="0">
              <a:spcBef>
                <a:spcPts val="600"/>
              </a:spcBef>
              <a:spcAft>
                <a:spcPts val="0"/>
              </a:spcAft>
              <a:buSzPts val="1400"/>
              <a:buFont typeface="Helvetica Neue Light"/>
              <a:buChar char="○"/>
              <a:defRPr>
                <a:latin typeface="Helvetica Neue Light"/>
                <a:ea typeface="Helvetica Neue Light"/>
                <a:cs typeface="Helvetica Neue Light"/>
                <a:sym typeface="Helvetica Neue Light"/>
              </a:defRPr>
            </a:lvl2pPr>
            <a:lvl3pPr indent="-317500" lvl="2" marL="1371600" rtl="0">
              <a:spcBef>
                <a:spcPts val="600"/>
              </a:spcBef>
              <a:spcAft>
                <a:spcPts val="0"/>
              </a:spcAft>
              <a:buSzPts val="1400"/>
              <a:buFont typeface="Helvetica Neue Light"/>
              <a:buChar char="■"/>
              <a:defRPr>
                <a:latin typeface="Helvetica Neue Light"/>
                <a:ea typeface="Helvetica Neue Light"/>
                <a:cs typeface="Helvetica Neue Light"/>
                <a:sym typeface="Helvetica Neue Light"/>
              </a:defRPr>
            </a:lvl3pPr>
            <a:lvl4pPr indent="-317500" lvl="3" marL="1828800" rtl="0">
              <a:spcBef>
                <a:spcPts val="600"/>
              </a:spcBef>
              <a:spcAft>
                <a:spcPts val="0"/>
              </a:spcAft>
              <a:buSzPts val="1400"/>
              <a:buFont typeface="Helvetica Neue Light"/>
              <a:buChar char="●"/>
              <a:defRPr>
                <a:latin typeface="Helvetica Neue Light"/>
                <a:ea typeface="Helvetica Neue Light"/>
                <a:cs typeface="Helvetica Neue Light"/>
                <a:sym typeface="Helvetica Neue Light"/>
              </a:defRPr>
            </a:lvl4pPr>
            <a:lvl5pPr indent="-317500" lvl="4" marL="2286000" rtl="0">
              <a:spcBef>
                <a:spcPts val="600"/>
              </a:spcBef>
              <a:spcAft>
                <a:spcPts val="0"/>
              </a:spcAft>
              <a:buSzPts val="1400"/>
              <a:buFont typeface="Helvetica Neue Light"/>
              <a:buChar char="○"/>
              <a:defRPr>
                <a:latin typeface="Helvetica Neue Light"/>
                <a:ea typeface="Helvetica Neue Light"/>
                <a:cs typeface="Helvetica Neue Light"/>
                <a:sym typeface="Helvetica Neue Light"/>
              </a:defRPr>
            </a:lvl5pPr>
            <a:lvl6pPr indent="-317500" lvl="5" marL="2743200" rtl="0">
              <a:spcBef>
                <a:spcPts val="600"/>
              </a:spcBef>
              <a:spcAft>
                <a:spcPts val="0"/>
              </a:spcAft>
              <a:buSzPts val="1400"/>
              <a:buFont typeface="Helvetica Neue Light"/>
              <a:buChar char="■"/>
              <a:defRPr>
                <a:latin typeface="Helvetica Neue Light"/>
                <a:ea typeface="Helvetica Neue Light"/>
                <a:cs typeface="Helvetica Neue Light"/>
                <a:sym typeface="Helvetica Neue Light"/>
              </a:defRPr>
            </a:lvl6pPr>
            <a:lvl7pPr indent="-317500" lvl="6" marL="3200400" rtl="0">
              <a:spcBef>
                <a:spcPts val="600"/>
              </a:spcBef>
              <a:spcAft>
                <a:spcPts val="0"/>
              </a:spcAft>
              <a:buSzPts val="1400"/>
              <a:buFont typeface="Helvetica Neue Light"/>
              <a:buChar char="●"/>
              <a:defRPr>
                <a:latin typeface="Helvetica Neue Light"/>
                <a:ea typeface="Helvetica Neue Light"/>
                <a:cs typeface="Helvetica Neue Light"/>
                <a:sym typeface="Helvetica Neue Light"/>
              </a:defRPr>
            </a:lvl7pPr>
            <a:lvl8pPr indent="-317500" lvl="7" marL="3657600" rtl="0">
              <a:spcBef>
                <a:spcPts val="600"/>
              </a:spcBef>
              <a:spcAft>
                <a:spcPts val="0"/>
              </a:spcAft>
              <a:buSzPts val="1400"/>
              <a:buFont typeface="Helvetica Neue Light"/>
              <a:buChar char="○"/>
              <a:defRPr>
                <a:latin typeface="Helvetica Neue Light"/>
                <a:ea typeface="Helvetica Neue Light"/>
                <a:cs typeface="Helvetica Neue Light"/>
                <a:sym typeface="Helvetica Neue Light"/>
              </a:defRPr>
            </a:lvl8pPr>
            <a:lvl9pPr indent="-317500" lvl="8" marL="4114800" rtl="0">
              <a:spcBef>
                <a:spcPts val="600"/>
              </a:spcBef>
              <a:spcAft>
                <a:spcPts val="600"/>
              </a:spcAft>
              <a:buSzPts val="1400"/>
              <a:buFont typeface="Helvetica Neue Light"/>
              <a:buChar char="■"/>
              <a:defRPr>
                <a:latin typeface="Helvetica Neue Light"/>
                <a:ea typeface="Helvetica Neue Light"/>
                <a:cs typeface="Helvetica Neue Light"/>
                <a:sym typeface="Helvetica Neue Light"/>
              </a:defRPr>
            </a:lvl9pPr>
          </a:lstStyle>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 id="2147483663" r:id="rId16"/>
    <p:sldLayoutId id="2147483664" r:id="rId17"/>
    <p:sldLayoutId id="2147483665" r:id="rId18"/>
    <p:sldLayoutId id="2147483666" r:id="rId19"/>
    <p:sldLayoutId id="2147483667" r:id="rId20"/>
    <p:sldLayoutId id="2147483668" r:id="rId21"/>
    <p:sldLayoutId id="2147483669" r:id="rId22"/>
    <p:sldLayoutId id="2147483670" r:id="rId23"/>
    <p:sldLayoutId id="2147483671" r:id="rId24"/>
    <p:sldLayoutId id="2147483672" r:id="rId25"/>
    <p:sldLayoutId id="2147483673" r:id="rId26"/>
    <p:sldLayoutId id="2147483674" r:id="rId27"/>
  </p:sldLayoutIdLs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extLst>
    <p:ext uri="{27BBF7A9-308A-43DC-89C8-2F10F3537804}">
      <p15:sldGuideLst>
        <p15:guide id="1" pos="288">
          <p15:clr>
            <a:srgbClr val="EA4335"/>
          </p15:clr>
        </p15:guide>
        <p15:guide id="2" pos="5472">
          <p15:clr>
            <a:srgbClr val="EA4335"/>
          </p15:clr>
        </p15:guide>
        <p15:guide id="3" orient="horz" pos="3024">
          <p15:clr>
            <a:srgbClr val="EA4335"/>
          </p15:clr>
        </p15:guide>
        <p15:guide id="4" orient="horz" pos="648">
          <p15:clr>
            <a:srgbClr val="EA4335"/>
          </p15:clr>
        </p15:guide>
        <p15:guide id="5" orient="horz" pos="408">
          <p15:clr>
            <a:srgbClr val="EA4335"/>
          </p15:clr>
        </p15:guide>
        <p15:guide id="6" pos="2789">
          <p15:clr>
            <a:srgbClr val="EA4335"/>
          </p15:clr>
        </p15:guide>
        <p15:guide id="7" pos="2971">
          <p15:clr>
            <a:srgbClr val="EA4335"/>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0.xml"/><Relationship Id="rId3" Type="http://schemas.openxmlformats.org/officeDocument/2006/relationships/image" Target="../media/image16.png"/><Relationship Id="rId4" Type="http://schemas.openxmlformats.org/officeDocument/2006/relationships/image" Target="../media/image117.png"/><Relationship Id="rId5" Type="http://schemas.openxmlformats.org/officeDocument/2006/relationships/image" Target="../media/image115.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9.xml"/><Relationship Id="rId2" Type="http://schemas.openxmlformats.org/officeDocument/2006/relationships/notesSlide" Target="../notesSlides/notesSlide11.xml"/><Relationship Id="rId3" Type="http://schemas.openxmlformats.org/officeDocument/2006/relationships/image" Target="../media/image118.png"/><Relationship Id="rId4" Type="http://schemas.openxmlformats.org/officeDocument/2006/relationships/image" Target="../media/image122.png"/><Relationship Id="rId9" Type="http://schemas.openxmlformats.org/officeDocument/2006/relationships/image" Target="../media/image123.png"/><Relationship Id="rId5" Type="http://schemas.openxmlformats.org/officeDocument/2006/relationships/image" Target="../media/image124.png"/><Relationship Id="rId6" Type="http://schemas.openxmlformats.org/officeDocument/2006/relationships/image" Target="../media/image121.png"/><Relationship Id="rId7" Type="http://schemas.openxmlformats.org/officeDocument/2006/relationships/image" Target="../media/image128.png"/><Relationship Id="rId8" Type="http://schemas.openxmlformats.org/officeDocument/2006/relationships/image" Target="../media/image129.png"/><Relationship Id="rId11" Type="http://schemas.openxmlformats.org/officeDocument/2006/relationships/image" Target="../media/image127.png"/><Relationship Id="rId10" Type="http://schemas.openxmlformats.org/officeDocument/2006/relationships/image" Target="../media/image125.png"/><Relationship Id="rId12" Type="http://schemas.openxmlformats.org/officeDocument/2006/relationships/image" Target="../media/image126.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3.xml"/><Relationship Id="rId3" Type="http://schemas.openxmlformats.org/officeDocument/2006/relationships/image" Target="../media/image131.png"/><Relationship Id="rId4" Type="http://schemas.openxmlformats.org/officeDocument/2006/relationships/image" Target="../media/image138.png"/><Relationship Id="rId9" Type="http://schemas.openxmlformats.org/officeDocument/2006/relationships/image" Target="../media/image13.png"/><Relationship Id="rId5" Type="http://schemas.openxmlformats.org/officeDocument/2006/relationships/image" Target="../media/image5.png"/><Relationship Id="rId6" Type="http://schemas.openxmlformats.org/officeDocument/2006/relationships/image" Target="../media/image14.png"/><Relationship Id="rId7" Type="http://schemas.openxmlformats.org/officeDocument/2006/relationships/image" Target="../media/image134.png"/><Relationship Id="rId8" Type="http://schemas.openxmlformats.org/officeDocument/2006/relationships/image" Target="../media/image139.png"/><Relationship Id="rId10" Type="http://schemas.openxmlformats.org/officeDocument/2006/relationships/image" Target="../media/image135.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5.xml"/><Relationship Id="rId3" Type="http://schemas.openxmlformats.org/officeDocument/2006/relationships/image" Target="../media/image118.png"/><Relationship Id="rId4" Type="http://schemas.openxmlformats.org/officeDocument/2006/relationships/image" Target="../media/image130.png"/><Relationship Id="rId9" Type="http://schemas.openxmlformats.org/officeDocument/2006/relationships/image" Target="../media/image139.png"/><Relationship Id="rId5" Type="http://schemas.openxmlformats.org/officeDocument/2006/relationships/image" Target="../media/image138.png"/><Relationship Id="rId6" Type="http://schemas.openxmlformats.org/officeDocument/2006/relationships/image" Target="../media/image5.png"/><Relationship Id="rId7" Type="http://schemas.openxmlformats.org/officeDocument/2006/relationships/image" Target="../media/image14.png"/><Relationship Id="rId8" Type="http://schemas.openxmlformats.org/officeDocument/2006/relationships/image" Target="../media/image134.png"/><Relationship Id="rId11" Type="http://schemas.openxmlformats.org/officeDocument/2006/relationships/image" Target="../media/image135.png"/><Relationship Id="rId10" Type="http://schemas.openxmlformats.org/officeDocument/2006/relationships/image" Target="../media/image13.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9.xml"/><Relationship Id="rId2" Type="http://schemas.openxmlformats.org/officeDocument/2006/relationships/notesSlide" Target="../notesSlides/notesSlide2.xml"/><Relationship Id="rId3" Type="http://schemas.openxmlformats.org/officeDocument/2006/relationships/image" Target="../media/image34.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0.xml"/><Relationship Id="rId2" Type="http://schemas.openxmlformats.org/officeDocument/2006/relationships/notesSlide" Target="../notesSlides/notesSlide3.xml"/><Relationship Id="rId3" Type="http://schemas.openxmlformats.org/officeDocument/2006/relationships/image" Target="../media/image29.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7.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40" Type="http://schemas.openxmlformats.org/officeDocument/2006/relationships/image" Target="../media/image71.png"/><Relationship Id="rId20" Type="http://schemas.openxmlformats.org/officeDocument/2006/relationships/image" Target="../media/image53.png"/><Relationship Id="rId42" Type="http://schemas.openxmlformats.org/officeDocument/2006/relationships/image" Target="../media/image76.png"/><Relationship Id="rId41" Type="http://schemas.openxmlformats.org/officeDocument/2006/relationships/image" Target="../media/image74.png"/><Relationship Id="rId22" Type="http://schemas.openxmlformats.org/officeDocument/2006/relationships/image" Target="../media/image55.png"/><Relationship Id="rId44" Type="http://schemas.openxmlformats.org/officeDocument/2006/relationships/image" Target="../media/image77.png"/><Relationship Id="rId21" Type="http://schemas.openxmlformats.org/officeDocument/2006/relationships/image" Target="../media/image54.png"/><Relationship Id="rId43" Type="http://schemas.openxmlformats.org/officeDocument/2006/relationships/image" Target="../media/image75.png"/><Relationship Id="rId24" Type="http://schemas.openxmlformats.org/officeDocument/2006/relationships/image" Target="../media/image56.png"/><Relationship Id="rId23" Type="http://schemas.openxmlformats.org/officeDocument/2006/relationships/image" Target="../media/image57.png"/><Relationship Id="rId45" Type="http://schemas.openxmlformats.org/officeDocument/2006/relationships/image" Target="../media/image78.png"/><Relationship Id="rId1" Type="http://schemas.openxmlformats.org/officeDocument/2006/relationships/slideLayout" Target="../slideLayouts/slideLayout5.xml"/><Relationship Id="rId2" Type="http://schemas.openxmlformats.org/officeDocument/2006/relationships/notesSlide" Target="../notesSlides/notesSlide5.xml"/><Relationship Id="rId3" Type="http://schemas.openxmlformats.org/officeDocument/2006/relationships/image" Target="../media/image16.png"/><Relationship Id="rId4" Type="http://schemas.openxmlformats.org/officeDocument/2006/relationships/image" Target="../media/image52.png"/><Relationship Id="rId9" Type="http://schemas.openxmlformats.org/officeDocument/2006/relationships/image" Target="../media/image50.png"/><Relationship Id="rId26" Type="http://schemas.openxmlformats.org/officeDocument/2006/relationships/image" Target="../media/image65.png"/><Relationship Id="rId25" Type="http://schemas.openxmlformats.org/officeDocument/2006/relationships/image" Target="../media/image59.png"/><Relationship Id="rId28" Type="http://schemas.openxmlformats.org/officeDocument/2006/relationships/image" Target="../media/image58.png"/><Relationship Id="rId27" Type="http://schemas.openxmlformats.org/officeDocument/2006/relationships/image" Target="../media/image61.png"/><Relationship Id="rId5" Type="http://schemas.openxmlformats.org/officeDocument/2006/relationships/image" Target="../media/image35.png"/><Relationship Id="rId6" Type="http://schemas.openxmlformats.org/officeDocument/2006/relationships/image" Target="../media/image46.png"/><Relationship Id="rId29" Type="http://schemas.openxmlformats.org/officeDocument/2006/relationships/image" Target="../media/image62.png"/><Relationship Id="rId7" Type="http://schemas.openxmlformats.org/officeDocument/2006/relationships/image" Target="../media/image51.png"/><Relationship Id="rId8" Type="http://schemas.openxmlformats.org/officeDocument/2006/relationships/image" Target="../media/image45.png"/><Relationship Id="rId31" Type="http://schemas.openxmlformats.org/officeDocument/2006/relationships/image" Target="../media/image63.png"/><Relationship Id="rId30" Type="http://schemas.openxmlformats.org/officeDocument/2006/relationships/image" Target="../media/image60.png"/><Relationship Id="rId11" Type="http://schemas.openxmlformats.org/officeDocument/2006/relationships/image" Target="../media/image37.png"/><Relationship Id="rId33" Type="http://schemas.openxmlformats.org/officeDocument/2006/relationships/image" Target="../media/image120.png"/><Relationship Id="rId10" Type="http://schemas.openxmlformats.org/officeDocument/2006/relationships/image" Target="../media/image48.png"/><Relationship Id="rId32" Type="http://schemas.openxmlformats.org/officeDocument/2006/relationships/image" Target="../media/image64.png"/><Relationship Id="rId13" Type="http://schemas.openxmlformats.org/officeDocument/2006/relationships/image" Target="../media/image40.png"/><Relationship Id="rId35" Type="http://schemas.openxmlformats.org/officeDocument/2006/relationships/image" Target="../media/image67.png"/><Relationship Id="rId12" Type="http://schemas.openxmlformats.org/officeDocument/2006/relationships/image" Target="../media/image36.png"/><Relationship Id="rId34" Type="http://schemas.openxmlformats.org/officeDocument/2006/relationships/image" Target="../media/image66.png"/><Relationship Id="rId15" Type="http://schemas.openxmlformats.org/officeDocument/2006/relationships/image" Target="../media/image43.png"/><Relationship Id="rId37" Type="http://schemas.openxmlformats.org/officeDocument/2006/relationships/image" Target="../media/image69.png"/><Relationship Id="rId14" Type="http://schemas.openxmlformats.org/officeDocument/2006/relationships/image" Target="../media/image39.png"/><Relationship Id="rId36" Type="http://schemas.openxmlformats.org/officeDocument/2006/relationships/image" Target="../media/image68.png"/><Relationship Id="rId17" Type="http://schemas.openxmlformats.org/officeDocument/2006/relationships/image" Target="../media/image44.png"/><Relationship Id="rId39" Type="http://schemas.openxmlformats.org/officeDocument/2006/relationships/image" Target="../media/image70.png"/><Relationship Id="rId16" Type="http://schemas.openxmlformats.org/officeDocument/2006/relationships/image" Target="../media/image42.png"/><Relationship Id="rId38" Type="http://schemas.openxmlformats.org/officeDocument/2006/relationships/image" Target="../media/image72.png"/><Relationship Id="rId19" Type="http://schemas.openxmlformats.org/officeDocument/2006/relationships/image" Target="../media/image47.png"/><Relationship Id="rId18" Type="http://schemas.openxmlformats.org/officeDocument/2006/relationships/image" Target="../media/image49.png"/></Relationships>
</file>

<file path=ppt/slides/_rels/slide6.xml.rels><?xml version="1.0" encoding="UTF-8" standalone="yes"?><Relationships xmlns="http://schemas.openxmlformats.org/package/2006/relationships"><Relationship Id="rId20" Type="http://schemas.openxmlformats.org/officeDocument/2006/relationships/image" Target="../media/image94.png"/><Relationship Id="rId22" Type="http://schemas.openxmlformats.org/officeDocument/2006/relationships/image" Target="../media/image96.png"/><Relationship Id="rId21" Type="http://schemas.openxmlformats.org/officeDocument/2006/relationships/image" Target="../media/image95.png"/><Relationship Id="rId24" Type="http://schemas.openxmlformats.org/officeDocument/2006/relationships/image" Target="../media/image100.png"/><Relationship Id="rId23" Type="http://schemas.openxmlformats.org/officeDocument/2006/relationships/image" Target="../media/image97.png"/><Relationship Id="rId1" Type="http://schemas.openxmlformats.org/officeDocument/2006/relationships/slideLayout" Target="../slideLayouts/slideLayout5.xml"/><Relationship Id="rId2" Type="http://schemas.openxmlformats.org/officeDocument/2006/relationships/notesSlide" Target="../notesSlides/notesSlide6.xml"/><Relationship Id="rId3" Type="http://schemas.openxmlformats.org/officeDocument/2006/relationships/image" Target="../media/image16.png"/><Relationship Id="rId4" Type="http://schemas.openxmlformats.org/officeDocument/2006/relationships/image" Target="../media/image84.png"/><Relationship Id="rId9" Type="http://schemas.openxmlformats.org/officeDocument/2006/relationships/image" Target="../media/image89.png"/><Relationship Id="rId26" Type="http://schemas.openxmlformats.org/officeDocument/2006/relationships/image" Target="../media/image98.png"/><Relationship Id="rId25" Type="http://schemas.openxmlformats.org/officeDocument/2006/relationships/image" Target="../media/image99.png"/><Relationship Id="rId28" Type="http://schemas.openxmlformats.org/officeDocument/2006/relationships/image" Target="../media/image106.png"/><Relationship Id="rId27" Type="http://schemas.openxmlformats.org/officeDocument/2006/relationships/image" Target="../media/image101.png"/><Relationship Id="rId5" Type="http://schemas.openxmlformats.org/officeDocument/2006/relationships/image" Target="../media/image83.png"/><Relationship Id="rId6" Type="http://schemas.openxmlformats.org/officeDocument/2006/relationships/image" Target="../media/image79.png"/><Relationship Id="rId29" Type="http://schemas.openxmlformats.org/officeDocument/2006/relationships/image" Target="../media/image103.png"/><Relationship Id="rId7" Type="http://schemas.openxmlformats.org/officeDocument/2006/relationships/image" Target="../media/image81.png"/><Relationship Id="rId8" Type="http://schemas.openxmlformats.org/officeDocument/2006/relationships/image" Target="../media/image102.png"/><Relationship Id="rId31" Type="http://schemas.openxmlformats.org/officeDocument/2006/relationships/image" Target="../media/image105.png"/><Relationship Id="rId30" Type="http://schemas.openxmlformats.org/officeDocument/2006/relationships/image" Target="../media/image104.png"/><Relationship Id="rId11" Type="http://schemas.openxmlformats.org/officeDocument/2006/relationships/image" Target="../media/image86.png"/><Relationship Id="rId10" Type="http://schemas.openxmlformats.org/officeDocument/2006/relationships/image" Target="../media/image82.png"/><Relationship Id="rId32" Type="http://schemas.openxmlformats.org/officeDocument/2006/relationships/image" Target="../media/image107.png"/><Relationship Id="rId13" Type="http://schemas.openxmlformats.org/officeDocument/2006/relationships/image" Target="../media/image87.png"/><Relationship Id="rId12" Type="http://schemas.openxmlformats.org/officeDocument/2006/relationships/image" Target="../media/image85.png"/><Relationship Id="rId15" Type="http://schemas.openxmlformats.org/officeDocument/2006/relationships/image" Target="../media/image90.png"/><Relationship Id="rId14" Type="http://schemas.openxmlformats.org/officeDocument/2006/relationships/image" Target="../media/image88.png"/><Relationship Id="rId17" Type="http://schemas.openxmlformats.org/officeDocument/2006/relationships/image" Target="../media/image119.png"/><Relationship Id="rId16" Type="http://schemas.openxmlformats.org/officeDocument/2006/relationships/image" Target="../media/image91.png"/><Relationship Id="rId19" Type="http://schemas.openxmlformats.org/officeDocument/2006/relationships/image" Target="../media/image93.png"/><Relationship Id="rId18" Type="http://schemas.openxmlformats.org/officeDocument/2006/relationships/image" Target="../media/image92.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7.xml"/><Relationship Id="rId3" Type="http://schemas.openxmlformats.org/officeDocument/2006/relationships/image" Target="../media/image141.png"/><Relationship Id="rId4" Type="http://schemas.openxmlformats.org/officeDocument/2006/relationships/image" Target="../media/image16.png"/><Relationship Id="rId5" Type="http://schemas.openxmlformats.org/officeDocument/2006/relationships/image" Target="../media/image111.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8.xml"/><Relationship Id="rId3" Type="http://schemas.openxmlformats.org/officeDocument/2006/relationships/image" Target="../media/image110.png"/><Relationship Id="rId4" Type="http://schemas.openxmlformats.org/officeDocument/2006/relationships/hyperlink" Target="https://www.ificlaims.com/docs/CLAIMS+Global+Data+Coverage.htm" TargetMode="External"/><Relationship Id="rId5" Type="http://schemas.openxmlformats.org/officeDocument/2006/relationships/image" Target="../media/image109.png"/><Relationship Id="rId6" Type="http://schemas.openxmlformats.org/officeDocument/2006/relationships/image" Target="../media/image112.png"/><Relationship Id="rId7" Type="http://schemas.openxmlformats.org/officeDocument/2006/relationships/image" Target="../media/image16.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9.xml"/><Relationship Id="rId3" Type="http://schemas.openxmlformats.org/officeDocument/2006/relationships/image" Target="../media/image16.png"/><Relationship Id="rId4" Type="http://schemas.openxmlformats.org/officeDocument/2006/relationships/image" Target="../media/image116.png"/><Relationship Id="rId5" Type="http://schemas.openxmlformats.org/officeDocument/2006/relationships/image" Target="../media/image110.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7" name="Shape 167"/>
        <p:cNvGrpSpPr/>
        <p:nvPr/>
      </p:nvGrpSpPr>
      <p:grpSpPr>
        <a:xfrm>
          <a:off x="0" y="0"/>
          <a:ext cx="0" cy="0"/>
          <a:chOff x="0" y="0"/>
          <a:chExt cx="0" cy="0"/>
        </a:xfrm>
      </p:grpSpPr>
      <p:sp>
        <p:nvSpPr>
          <p:cNvPr id="168" name="Google Shape;168;p29"/>
          <p:cNvSpPr txBox="1"/>
          <p:nvPr>
            <p:ph type="title"/>
          </p:nvPr>
        </p:nvSpPr>
        <p:spPr>
          <a:xfrm>
            <a:off x="527125" y="2357400"/>
            <a:ext cx="5192400" cy="428700"/>
          </a:xfrm>
          <a:prstGeom prst="rect">
            <a:avLst/>
          </a:prstGeom>
        </p:spPr>
        <p:txBody>
          <a:bodyPr anchorCtr="0" anchor="t" bIns="0" lIns="0" spcFirstLastPara="1" rIns="0" wrap="square" tIns="0">
            <a:noAutofit/>
          </a:bodyPr>
          <a:lstStyle/>
          <a:p>
            <a:pPr indent="0" lvl="0" marL="0" rtl="0" algn="l">
              <a:spcBef>
                <a:spcPts val="0"/>
              </a:spcBef>
              <a:spcAft>
                <a:spcPts val="0"/>
              </a:spcAft>
              <a:buNone/>
            </a:pPr>
            <a:r>
              <a:rPr lang="en"/>
              <a:t>Overview</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70" name="Shape 370"/>
        <p:cNvGrpSpPr/>
        <p:nvPr/>
      </p:nvGrpSpPr>
      <p:grpSpPr>
        <a:xfrm>
          <a:off x="0" y="0"/>
          <a:ext cx="0" cy="0"/>
          <a:chOff x="0" y="0"/>
          <a:chExt cx="0" cy="0"/>
        </a:xfrm>
      </p:grpSpPr>
      <p:sp>
        <p:nvSpPr>
          <p:cNvPr id="371" name="Google Shape;371;p38"/>
          <p:cNvSpPr txBox="1"/>
          <p:nvPr>
            <p:ph idx="1" type="body"/>
          </p:nvPr>
        </p:nvSpPr>
        <p:spPr>
          <a:xfrm>
            <a:off x="310100" y="1240325"/>
            <a:ext cx="3175200" cy="2876700"/>
          </a:xfrm>
          <a:prstGeom prst="rect">
            <a:avLst/>
          </a:prstGeom>
        </p:spPr>
        <p:txBody>
          <a:bodyPr anchorCtr="0" anchor="t" bIns="0" lIns="0" spcFirstLastPara="1" rIns="0" wrap="square" tIns="0">
            <a:noAutofit/>
          </a:bodyPr>
          <a:lstStyle/>
          <a:p>
            <a:pPr indent="0" lvl="0" marL="0" marR="0" rtl="0" algn="l">
              <a:lnSpc>
                <a:spcPct val="100000"/>
              </a:lnSpc>
              <a:spcBef>
                <a:spcPts val="0"/>
              </a:spcBef>
              <a:spcAft>
                <a:spcPts val="0"/>
              </a:spcAft>
              <a:buNone/>
            </a:pPr>
            <a:r>
              <a:rPr lang="en"/>
              <a:t>Over 2M policy document records, linked to publications</a:t>
            </a:r>
            <a:endParaRPr/>
          </a:p>
          <a:p>
            <a:pPr indent="0" lvl="0" marL="0" marR="0" rtl="0" algn="l">
              <a:lnSpc>
                <a:spcPct val="100000"/>
              </a:lnSpc>
              <a:spcBef>
                <a:spcPts val="600"/>
              </a:spcBef>
              <a:spcAft>
                <a:spcPts val="0"/>
              </a:spcAft>
              <a:buNone/>
            </a:pPr>
            <a:br>
              <a:rPr lang="en"/>
            </a:br>
            <a:r>
              <a:rPr lang="en"/>
              <a:t>Including but not limited to:</a:t>
            </a:r>
            <a:br>
              <a:rPr lang="en"/>
            </a:br>
            <a:endParaRPr/>
          </a:p>
          <a:p>
            <a:pPr indent="-304800" lvl="0" marL="457200" marR="0" rtl="0" algn="l">
              <a:lnSpc>
                <a:spcPct val="100000"/>
              </a:lnSpc>
              <a:spcBef>
                <a:spcPts val="600"/>
              </a:spcBef>
              <a:spcAft>
                <a:spcPts val="0"/>
              </a:spcAft>
              <a:buSzPts val="1200"/>
              <a:buChar char="●"/>
            </a:pPr>
            <a:r>
              <a:rPr lang="en" sz="1200"/>
              <a:t>World Health Organization</a:t>
            </a:r>
            <a:endParaRPr sz="1200"/>
          </a:p>
          <a:p>
            <a:pPr indent="-304800" lvl="0" marL="457200" marR="0" rtl="0" algn="l">
              <a:lnSpc>
                <a:spcPct val="100000"/>
              </a:lnSpc>
              <a:spcBef>
                <a:spcPts val="600"/>
              </a:spcBef>
              <a:spcAft>
                <a:spcPts val="0"/>
              </a:spcAft>
              <a:buSzPts val="1200"/>
              <a:buChar char="●"/>
            </a:pPr>
            <a:r>
              <a:rPr lang="en" sz="1200"/>
              <a:t>World Bank</a:t>
            </a:r>
            <a:endParaRPr sz="1200"/>
          </a:p>
          <a:p>
            <a:pPr indent="-304800" lvl="0" marL="457200" marR="0" rtl="0" algn="l">
              <a:lnSpc>
                <a:spcPct val="100000"/>
              </a:lnSpc>
              <a:spcBef>
                <a:spcPts val="600"/>
              </a:spcBef>
              <a:spcAft>
                <a:spcPts val="0"/>
              </a:spcAft>
              <a:buSzPts val="1200"/>
              <a:buChar char="●"/>
            </a:pPr>
            <a:r>
              <a:rPr lang="en" sz="1200"/>
              <a:t>Centers for Disease Control &amp; Prevention</a:t>
            </a:r>
            <a:endParaRPr sz="1200"/>
          </a:p>
          <a:p>
            <a:pPr indent="-304800" lvl="0" marL="457200" marR="0" rtl="0" algn="l">
              <a:lnSpc>
                <a:spcPct val="100000"/>
              </a:lnSpc>
              <a:spcBef>
                <a:spcPts val="600"/>
              </a:spcBef>
              <a:spcAft>
                <a:spcPts val="0"/>
              </a:spcAft>
              <a:buSzPts val="1200"/>
              <a:buChar char="●"/>
            </a:pPr>
            <a:r>
              <a:rPr lang="en" sz="1200"/>
              <a:t>Government of the United Kingdom</a:t>
            </a:r>
            <a:endParaRPr sz="1200"/>
          </a:p>
          <a:p>
            <a:pPr indent="-304800" lvl="0" marL="457200" marR="0" rtl="0" algn="l">
              <a:lnSpc>
                <a:spcPct val="100000"/>
              </a:lnSpc>
              <a:spcBef>
                <a:spcPts val="600"/>
              </a:spcBef>
              <a:spcAft>
                <a:spcPts val="600"/>
              </a:spcAft>
              <a:buSzPts val="1200"/>
              <a:buChar char="●"/>
            </a:pPr>
            <a:r>
              <a:rPr lang="en" sz="1200"/>
              <a:t>National Bureau of Economic Research</a:t>
            </a:r>
            <a:endParaRPr sz="1200"/>
          </a:p>
        </p:txBody>
      </p:sp>
      <p:grpSp>
        <p:nvGrpSpPr>
          <p:cNvPr id="372" name="Google Shape;372;p38"/>
          <p:cNvGrpSpPr/>
          <p:nvPr/>
        </p:nvGrpSpPr>
        <p:grpSpPr>
          <a:xfrm>
            <a:off x="457200" y="348812"/>
            <a:ext cx="4578387" cy="597775"/>
            <a:chOff x="454775" y="1029250"/>
            <a:chExt cx="4578387" cy="597775"/>
          </a:xfrm>
        </p:grpSpPr>
        <p:pic>
          <p:nvPicPr>
            <p:cNvPr id="373" name="Google Shape;373;p38"/>
            <p:cNvPicPr preferRelativeResize="0"/>
            <p:nvPr/>
          </p:nvPicPr>
          <p:blipFill>
            <a:blip r:embed="rId3">
              <a:alphaModFix/>
            </a:blip>
            <a:stretch>
              <a:fillRect/>
            </a:stretch>
          </p:blipFill>
          <p:spPr>
            <a:xfrm>
              <a:off x="454775" y="1029250"/>
              <a:ext cx="678101" cy="597775"/>
            </a:xfrm>
            <a:prstGeom prst="rect">
              <a:avLst/>
            </a:prstGeom>
            <a:noFill/>
            <a:ln>
              <a:noFill/>
            </a:ln>
          </p:spPr>
        </p:pic>
        <p:sp>
          <p:nvSpPr>
            <p:cNvPr id="374" name="Google Shape;374;p38"/>
            <p:cNvSpPr txBox="1"/>
            <p:nvPr/>
          </p:nvSpPr>
          <p:spPr>
            <a:xfrm>
              <a:off x="1149062" y="1101488"/>
              <a:ext cx="3884100" cy="4533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 sz="1600">
                  <a:latin typeface="Helvetica Neue Light"/>
                  <a:ea typeface="Helvetica Neue Light"/>
                  <a:cs typeface="Helvetica Neue Light"/>
                  <a:sym typeface="Helvetica Neue Light"/>
                </a:rPr>
                <a:t>POLICY DOCUMENTS</a:t>
              </a:r>
              <a:endParaRPr sz="1600">
                <a:latin typeface="Helvetica Neue Light"/>
                <a:ea typeface="Helvetica Neue Light"/>
                <a:cs typeface="Helvetica Neue Light"/>
                <a:sym typeface="Helvetica Neue Light"/>
              </a:endParaRPr>
            </a:p>
          </p:txBody>
        </p:sp>
        <p:pic>
          <p:nvPicPr>
            <p:cNvPr id="375" name="Google Shape;375;p38"/>
            <p:cNvPicPr preferRelativeResize="0"/>
            <p:nvPr/>
          </p:nvPicPr>
          <p:blipFill>
            <a:blip r:embed="rId4">
              <a:alphaModFix/>
            </a:blip>
            <a:stretch>
              <a:fillRect/>
            </a:stretch>
          </p:blipFill>
          <p:spPr>
            <a:xfrm>
              <a:off x="535448" y="1069767"/>
              <a:ext cx="516770" cy="516768"/>
            </a:xfrm>
            <a:prstGeom prst="rect">
              <a:avLst/>
            </a:prstGeom>
            <a:noFill/>
            <a:ln>
              <a:noFill/>
            </a:ln>
          </p:spPr>
        </p:pic>
      </p:grpSp>
      <p:pic>
        <p:nvPicPr>
          <p:cNvPr id="376" name="Google Shape;376;p38"/>
          <p:cNvPicPr preferRelativeResize="0"/>
          <p:nvPr/>
        </p:nvPicPr>
        <p:blipFill>
          <a:blip r:embed="rId5">
            <a:alphaModFix/>
          </a:blip>
          <a:stretch>
            <a:fillRect/>
          </a:stretch>
        </p:blipFill>
        <p:spPr>
          <a:xfrm>
            <a:off x="3485300" y="1028701"/>
            <a:ext cx="5623926" cy="2704849"/>
          </a:xfrm>
          <a:prstGeom prst="rect">
            <a:avLst/>
          </a:prstGeom>
          <a:noFill/>
          <a:ln>
            <a:noFill/>
          </a:ln>
          <a:effectLst>
            <a:outerShdw blurRad="57150" rotWithShape="0" algn="bl" dir="5400000" dist="161925">
              <a:srgbClr val="000000">
                <a:alpha val="50000"/>
              </a:srgbClr>
            </a:outerShdw>
          </a:effectLst>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80" name="Shape 380"/>
        <p:cNvGrpSpPr/>
        <p:nvPr/>
      </p:nvGrpSpPr>
      <p:grpSpPr>
        <a:xfrm>
          <a:off x="0" y="0"/>
          <a:ext cx="0" cy="0"/>
          <a:chOff x="0" y="0"/>
          <a:chExt cx="0" cy="0"/>
        </a:xfrm>
      </p:grpSpPr>
      <p:sp>
        <p:nvSpPr>
          <p:cNvPr id="381" name="Google Shape;381;p39"/>
          <p:cNvSpPr txBox="1"/>
          <p:nvPr>
            <p:ph type="title"/>
          </p:nvPr>
        </p:nvSpPr>
        <p:spPr>
          <a:xfrm>
            <a:off x="457200" y="480750"/>
            <a:ext cx="8229600" cy="333900"/>
          </a:xfrm>
          <a:prstGeom prst="rect">
            <a:avLst/>
          </a:prstGeom>
        </p:spPr>
        <p:txBody>
          <a:bodyPr anchorCtr="0" anchor="t" bIns="0" lIns="0" spcFirstLastPara="1" rIns="0" wrap="square" tIns="0">
            <a:noAutofit/>
          </a:bodyPr>
          <a:lstStyle/>
          <a:p>
            <a:pPr indent="0" lvl="0" marL="0" rtl="0" algn="ctr">
              <a:spcBef>
                <a:spcPts val="0"/>
              </a:spcBef>
              <a:spcAft>
                <a:spcPts val="0"/>
              </a:spcAft>
              <a:buNone/>
            </a:pPr>
            <a:r>
              <a:rPr lang="en" sz="2200"/>
              <a:t>Get the data and insights you need </a:t>
            </a:r>
            <a:br>
              <a:rPr lang="en" sz="2200"/>
            </a:br>
            <a:r>
              <a:rPr lang="en" sz="2200"/>
              <a:t>from a more comprehensive landscape</a:t>
            </a:r>
            <a:endParaRPr sz="2200"/>
          </a:p>
        </p:txBody>
      </p:sp>
      <p:grpSp>
        <p:nvGrpSpPr>
          <p:cNvPr id="382" name="Google Shape;382;p39"/>
          <p:cNvGrpSpPr/>
          <p:nvPr/>
        </p:nvGrpSpPr>
        <p:grpSpPr>
          <a:xfrm>
            <a:off x="474714" y="1698006"/>
            <a:ext cx="8194560" cy="2454686"/>
            <a:chOff x="467639" y="1843931"/>
            <a:chExt cx="8194560" cy="2454686"/>
          </a:xfrm>
        </p:grpSpPr>
        <p:pic>
          <p:nvPicPr>
            <p:cNvPr id="383" name="Google Shape;383;p39"/>
            <p:cNvPicPr preferRelativeResize="0"/>
            <p:nvPr/>
          </p:nvPicPr>
          <p:blipFill>
            <a:blip r:embed="rId3">
              <a:alphaModFix/>
            </a:blip>
            <a:stretch>
              <a:fillRect/>
            </a:stretch>
          </p:blipFill>
          <p:spPr>
            <a:xfrm>
              <a:off x="6837965" y="2314303"/>
              <a:ext cx="1004554" cy="915141"/>
            </a:xfrm>
            <a:prstGeom prst="rect">
              <a:avLst/>
            </a:prstGeom>
            <a:noFill/>
            <a:ln>
              <a:noFill/>
            </a:ln>
          </p:spPr>
        </p:pic>
        <p:pic>
          <p:nvPicPr>
            <p:cNvPr id="384" name="Google Shape;384;p39"/>
            <p:cNvPicPr preferRelativeResize="0"/>
            <p:nvPr/>
          </p:nvPicPr>
          <p:blipFill>
            <a:blip r:embed="rId3">
              <a:alphaModFix/>
            </a:blip>
            <a:stretch>
              <a:fillRect/>
            </a:stretch>
          </p:blipFill>
          <p:spPr>
            <a:xfrm>
              <a:off x="4446142" y="1843938"/>
              <a:ext cx="1004554" cy="915141"/>
            </a:xfrm>
            <a:prstGeom prst="rect">
              <a:avLst/>
            </a:prstGeom>
            <a:noFill/>
            <a:ln>
              <a:noFill/>
            </a:ln>
          </p:spPr>
        </p:pic>
        <p:pic>
          <p:nvPicPr>
            <p:cNvPr id="385" name="Google Shape;385;p39"/>
            <p:cNvPicPr preferRelativeResize="0"/>
            <p:nvPr/>
          </p:nvPicPr>
          <p:blipFill>
            <a:blip r:embed="rId3">
              <a:alphaModFix/>
            </a:blip>
            <a:stretch>
              <a:fillRect/>
            </a:stretch>
          </p:blipFill>
          <p:spPr>
            <a:xfrm>
              <a:off x="467639" y="2314303"/>
              <a:ext cx="1004554" cy="915141"/>
            </a:xfrm>
            <a:prstGeom prst="rect">
              <a:avLst/>
            </a:prstGeom>
            <a:noFill/>
            <a:ln>
              <a:noFill/>
            </a:ln>
          </p:spPr>
        </p:pic>
        <p:pic>
          <p:nvPicPr>
            <p:cNvPr id="386" name="Google Shape;386;p39"/>
            <p:cNvPicPr preferRelativeResize="0"/>
            <p:nvPr/>
          </p:nvPicPr>
          <p:blipFill>
            <a:blip r:embed="rId3">
              <a:alphaModFix/>
            </a:blip>
            <a:stretch>
              <a:fillRect/>
            </a:stretch>
          </p:blipFill>
          <p:spPr>
            <a:xfrm>
              <a:off x="1254884" y="1843931"/>
              <a:ext cx="1004554" cy="915141"/>
            </a:xfrm>
            <a:prstGeom prst="rect">
              <a:avLst/>
            </a:prstGeom>
            <a:noFill/>
            <a:ln>
              <a:noFill/>
            </a:ln>
          </p:spPr>
        </p:pic>
        <p:pic>
          <p:nvPicPr>
            <p:cNvPr id="387" name="Google Shape;387;p39"/>
            <p:cNvPicPr preferRelativeResize="0"/>
            <p:nvPr/>
          </p:nvPicPr>
          <p:blipFill>
            <a:blip r:embed="rId3">
              <a:alphaModFix/>
            </a:blip>
            <a:stretch>
              <a:fillRect/>
            </a:stretch>
          </p:blipFill>
          <p:spPr>
            <a:xfrm>
              <a:off x="2050441" y="2308153"/>
              <a:ext cx="1004554" cy="915141"/>
            </a:xfrm>
            <a:prstGeom prst="rect">
              <a:avLst/>
            </a:prstGeom>
            <a:noFill/>
            <a:ln>
              <a:noFill/>
            </a:ln>
          </p:spPr>
        </p:pic>
        <p:pic>
          <p:nvPicPr>
            <p:cNvPr id="388" name="Google Shape;388;p39"/>
            <p:cNvPicPr preferRelativeResize="0"/>
            <p:nvPr/>
          </p:nvPicPr>
          <p:blipFill>
            <a:blip r:embed="rId3">
              <a:alphaModFix/>
            </a:blip>
            <a:stretch>
              <a:fillRect/>
            </a:stretch>
          </p:blipFill>
          <p:spPr>
            <a:xfrm>
              <a:off x="2852652" y="1843938"/>
              <a:ext cx="1004554" cy="915141"/>
            </a:xfrm>
            <a:prstGeom prst="rect">
              <a:avLst/>
            </a:prstGeom>
            <a:noFill/>
            <a:ln>
              <a:noFill/>
            </a:ln>
          </p:spPr>
        </p:pic>
        <p:pic>
          <p:nvPicPr>
            <p:cNvPr id="389" name="Google Shape;389;p39"/>
            <p:cNvPicPr preferRelativeResize="0"/>
            <p:nvPr/>
          </p:nvPicPr>
          <p:blipFill>
            <a:blip r:embed="rId3">
              <a:alphaModFix/>
            </a:blip>
            <a:stretch>
              <a:fillRect/>
            </a:stretch>
          </p:blipFill>
          <p:spPr>
            <a:xfrm>
              <a:off x="3652133" y="2308160"/>
              <a:ext cx="1004554" cy="915141"/>
            </a:xfrm>
            <a:prstGeom prst="rect">
              <a:avLst/>
            </a:prstGeom>
            <a:noFill/>
            <a:ln>
              <a:noFill/>
            </a:ln>
          </p:spPr>
        </p:pic>
        <p:pic>
          <p:nvPicPr>
            <p:cNvPr id="390" name="Google Shape;390;p39"/>
            <p:cNvPicPr preferRelativeResize="0"/>
            <p:nvPr/>
          </p:nvPicPr>
          <p:blipFill>
            <a:blip r:embed="rId3">
              <a:alphaModFix/>
            </a:blip>
            <a:stretch>
              <a:fillRect/>
            </a:stretch>
          </p:blipFill>
          <p:spPr>
            <a:xfrm>
              <a:off x="5242848" y="2314303"/>
              <a:ext cx="1004554" cy="915141"/>
            </a:xfrm>
            <a:prstGeom prst="rect">
              <a:avLst/>
            </a:prstGeom>
            <a:noFill/>
            <a:ln>
              <a:noFill/>
            </a:ln>
          </p:spPr>
        </p:pic>
        <p:pic>
          <p:nvPicPr>
            <p:cNvPr id="391" name="Google Shape;391;p39"/>
            <p:cNvPicPr preferRelativeResize="0"/>
            <p:nvPr/>
          </p:nvPicPr>
          <p:blipFill>
            <a:blip r:embed="rId3">
              <a:alphaModFix/>
            </a:blip>
            <a:stretch>
              <a:fillRect/>
            </a:stretch>
          </p:blipFill>
          <p:spPr>
            <a:xfrm>
              <a:off x="6043587" y="1843938"/>
              <a:ext cx="1004554" cy="915141"/>
            </a:xfrm>
            <a:prstGeom prst="rect">
              <a:avLst/>
            </a:prstGeom>
            <a:noFill/>
            <a:ln>
              <a:noFill/>
            </a:ln>
          </p:spPr>
        </p:pic>
        <p:pic>
          <p:nvPicPr>
            <p:cNvPr id="392" name="Google Shape;392;p39"/>
            <p:cNvPicPr preferRelativeResize="0"/>
            <p:nvPr/>
          </p:nvPicPr>
          <p:blipFill>
            <a:blip r:embed="rId3">
              <a:alphaModFix/>
            </a:blip>
            <a:stretch>
              <a:fillRect/>
            </a:stretch>
          </p:blipFill>
          <p:spPr>
            <a:xfrm>
              <a:off x="7633391" y="1843938"/>
              <a:ext cx="1004554" cy="915141"/>
            </a:xfrm>
            <a:prstGeom prst="rect">
              <a:avLst/>
            </a:prstGeom>
            <a:noFill/>
            <a:ln>
              <a:noFill/>
            </a:ln>
          </p:spPr>
        </p:pic>
        <p:sp>
          <p:nvSpPr>
            <p:cNvPr id="393" name="Google Shape;393;p39"/>
            <p:cNvSpPr/>
            <p:nvPr/>
          </p:nvSpPr>
          <p:spPr>
            <a:xfrm>
              <a:off x="606930" y="3954817"/>
              <a:ext cx="3720900" cy="343800"/>
            </a:xfrm>
            <a:prstGeom prst="homePlate">
              <a:avLst>
                <a:gd fmla="val 50000" name="adj"/>
              </a:avLst>
            </a:prstGeom>
            <a:solidFill>
              <a:srgbClr val="40BBED"/>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1200">
                  <a:solidFill>
                    <a:srgbClr val="FFFFFF"/>
                  </a:solidFill>
                  <a:latin typeface="Roboto Condensed Light"/>
                  <a:ea typeface="Roboto Condensed Light"/>
                  <a:cs typeface="Roboto Condensed Light"/>
                  <a:sym typeface="Roboto Condensed Light"/>
                </a:rPr>
                <a:t>1-5 years from grant to publication</a:t>
              </a:r>
              <a:endParaRPr sz="1200">
                <a:solidFill>
                  <a:srgbClr val="FFFFFF"/>
                </a:solidFill>
                <a:latin typeface="Roboto Condensed Light"/>
                <a:ea typeface="Roboto Condensed Light"/>
                <a:cs typeface="Roboto Condensed Light"/>
                <a:sym typeface="Roboto Condensed Light"/>
              </a:endParaRPr>
            </a:p>
          </p:txBody>
        </p:sp>
        <p:sp>
          <p:nvSpPr>
            <p:cNvPr id="394" name="Google Shape;394;p39"/>
            <p:cNvSpPr/>
            <p:nvPr/>
          </p:nvSpPr>
          <p:spPr>
            <a:xfrm>
              <a:off x="4206599" y="3954817"/>
              <a:ext cx="1031400" cy="343800"/>
            </a:xfrm>
            <a:prstGeom prst="chevron">
              <a:avLst>
                <a:gd fmla="val 50000" name="adj"/>
              </a:avLst>
            </a:prstGeom>
            <a:solidFill>
              <a:srgbClr val="304E9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 sz="800">
                  <a:solidFill>
                    <a:srgbClr val="FFFFFF"/>
                  </a:solidFill>
                  <a:latin typeface="Roboto Condensed Light"/>
                  <a:ea typeface="Roboto Condensed Light"/>
                  <a:cs typeface="Roboto Condensed Light"/>
                  <a:sym typeface="Roboto Condensed Light"/>
                </a:rPr>
                <a:t>immediate</a:t>
              </a:r>
              <a:endParaRPr sz="800">
                <a:solidFill>
                  <a:srgbClr val="FFFFFF"/>
                </a:solidFill>
                <a:latin typeface="Roboto Condensed Light"/>
                <a:ea typeface="Roboto Condensed Light"/>
                <a:cs typeface="Roboto Condensed Light"/>
                <a:sym typeface="Roboto Condensed Light"/>
              </a:endParaRPr>
            </a:p>
          </p:txBody>
        </p:sp>
        <p:sp>
          <p:nvSpPr>
            <p:cNvPr id="395" name="Google Shape;395;p39"/>
            <p:cNvSpPr/>
            <p:nvPr/>
          </p:nvSpPr>
          <p:spPr>
            <a:xfrm>
              <a:off x="5104216" y="3954817"/>
              <a:ext cx="976200" cy="343800"/>
            </a:xfrm>
            <a:prstGeom prst="chevron">
              <a:avLst>
                <a:gd fmla="val 50000" name="adj"/>
              </a:avLst>
            </a:prstGeom>
            <a:solidFill>
              <a:srgbClr val="304E9D"/>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800">
                  <a:solidFill>
                    <a:srgbClr val="FFFFFF"/>
                  </a:solidFill>
                  <a:latin typeface="Roboto Condensed Light"/>
                  <a:ea typeface="Roboto Condensed Light"/>
                  <a:cs typeface="Roboto Condensed Light"/>
                  <a:sym typeface="Roboto Condensed Light"/>
                </a:rPr>
                <a:t>2-3 years</a:t>
              </a:r>
              <a:endParaRPr sz="800">
                <a:solidFill>
                  <a:srgbClr val="FFFFFF"/>
                </a:solidFill>
                <a:latin typeface="Roboto Condensed Light"/>
                <a:ea typeface="Roboto Condensed Light"/>
                <a:cs typeface="Roboto Condensed Light"/>
                <a:sym typeface="Roboto Condensed Light"/>
              </a:endParaRPr>
            </a:p>
          </p:txBody>
        </p:sp>
        <p:sp>
          <p:nvSpPr>
            <p:cNvPr id="396" name="Google Shape;396;p39"/>
            <p:cNvSpPr/>
            <p:nvPr/>
          </p:nvSpPr>
          <p:spPr>
            <a:xfrm>
              <a:off x="5946325" y="3954817"/>
              <a:ext cx="976200" cy="343800"/>
            </a:xfrm>
            <a:prstGeom prst="chevron">
              <a:avLst>
                <a:gd fmla="val 50000" name="adj"/>
              </a:avLst>
            </a:prstGeom>
            <a:solidFill>
              <a:srgbClr val="304E9D"/>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None/>
              </a:pPr>
              <a:r>
                <a:rPr lang="en" sz="800">
                  <a:solidFill>
                    <a:srgbClr val="FFFFFF"/>
                  </a:solidFill>
                  <a:latin typeface="Roboto Condensed Light"/>
                  <a:ea typeface="Roboto Condensed Light"/>
                  <a:cs typeface="Roboto Condensed Light"/>
                  <a:sym typeface="Roboto Condensed Light"/>
                </a:rPr>
                <a:t>years</a:t>
              </a:r>
              <a:endParaRPr sz="800">
                <a:solidFill>
                  <a:srgbClr val="FFFFFF"/>
                </a:solidFill>
                <a:latin typeface="Roboto Condensed Light"/>
                <a:ea typeface="Roboto Condensed Light"/>
                <a:cs typeface="Roboto Condensed Light"/>
                <a:sym typeface="Roboto Condensed Light"/>
              </a:endParaRPr>
            </a:p>
          </p:txBody>
        </p:sp>
        <p:sp>
          <p:nvSpPr>
            <p:cNvPr id="397" name="Google Shape;397;p39"/>
            <p:cNvSpPr/>
            <p:nvPr/>
          </p:nvSpPr>
          <p:spPr>
            <a:xfrm>
              <a:off x="6788434" y="3954817"/>
              <a:ext cx="976200" cy="343800"/>
            </a:xfrm>
            <a:prstGeom prst="chevron">
              <a:avLst>
                <a:gd fmla="val 50000" name="adj"/>
              </a:avLst>
            </a:prstGeom>
            <a:solidFill>
              <a:srgbClr val="304E9D"/>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None/>
              </a:pPr>
              <a:r>
                <a:rPr lang="en" sz="800">
                  <a:solidFill>
                    <a:srgbClr val="FFFFFF"/>
                  </a:solidFill>
                  <a:latin typeface="Roboto Condensed Light"/>
                  <a:ea typeface="Roboto Condensed Light"/>
                  <a:cs typeface="Roboto Condensed Light"/>
                  <a:sym typeface="Roboto Condensed Light"/>
                </a:rPr>
                <a:t>years</a:t>
              </a:r>
              <a:endParaRPr sz="800">
                <a:solidFill>
                  <a:srgbClr val="FFFFFF"/>
                </a:solidFill>
                <a:latin typeface="Roboto Condensed Light"/>
                <a:ea typeface="Roboto Condensed Light"/>
                <a:cs typeface="Roboto Condensed Light"/>
                <a:sym typeface="Roboto Condensed Light"/>
              </a:endParaRPr>
            </a:p>
          </p:txBody>
        </p:sp>
        <p:sp>
          <p:nvSpPr>
            <p:cNvPr id="398" name="Google Shape;398;p39"/>
            <p:cNvSpPr/>
            <p:nvPr/>
          </p:nvSpPr>
          <p:spPr>
            <a:xfrm>
              <a:off x="7630543" y="3954817"/>
              <a:ext cx="1031400" cy="343800"/>
            </a:xfrm>
            <a:prstGeom prst="chevron">
              <a:avLst>
                <a:gd fmla="val 50000" name="adj"/>
              </a:avLst>
            </a:prstGeom>
            <a:solidFill>
              <a:srgbClr val="304E9D"/>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None/>
              </a:pPr>
              <a:r>
                <a:rPr lang="en" sz="800">
                  <a:solidFill>
                    <a:srgbClr val="FFFFFF"/>
                  </a:solidFill>
                  <a:latin typeface="Roboto Condensed Light"/>
                  <a:ea typeface="Roboto Condensed Light"/>
                  <a:cs typeface="Roboto Condensed Light"/>
                  <a:sym typeface="Roboto Condensed Light"/>
                </a:rPr>
                <a:t>decades</a:t>
              </a:r>
              <a:endParaRPr sz="800">
                <a:solidFill>
                  <a:srgbClr val="FFFFFF"/>
                </a:solidFill>
                <a:latin typeface="Roboto Condensed Light"/>
                <a:ea typeface="Roboto Condensed Light"/>
                <a:cs typeface="Roboto Condensed Light"/>
                <a:sym typeface="Roboto Condensed Light"/>
              </a:endParaRPr>
            </a:p>
          </p:txBody>
        </p:sp>
        <p:sp>
          <p:nvSpPr>
            <p:cNvPr id="399" name="Google Shape;399;p39"/>
            <p:cNvSpPr/>
            <p:nvPr/>
          </p:nvSpPr>
          <p:spPr>
            <a:xfrm>
              <a:off x="606842" y="3576329"/>
              <a:ext cx="3720900" cy="343800"/>
            </a:xfrm>
            <a:prstGeom prst="homePlate">
              <a:avLst>
                <a:gd fmla="val 50000" name="adj"/>
              </a:avLst>
            </a:prstGeom>
            <a:solidFill>
              <a:srgbClr val="2A245C"/>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1200">
                  <a:solidFill>
                    <a:srgbClr val="FFFFFF"/>
                  </a:solidFill>
                  <a:latin typeface="Roboto Condensed Light"/>
                  <a:ea typeface="Roboto Condensed Light"/>
                  <a:cs typeface="Roboto Condensed Light"/>
                  <a:sym typeface="Roboto Condensed Light"/>
                </a:rPr>
                <a:t>Pre-publication</a:t>
              </a:r>
              <a:endParaRPr sz="1200">
                <a:solidFill>
                  <a:srgbClr val="FFFFFF"/>
                </a:solidFill>
                <a:latin typeface="Roboto Condensed Light"/>
                <a:ea typeface="Roboto Condensed Light"/>
                <a:cs typeface="Roboto Condensed Light"/>
                <a:sym typeface="Roboto Condensed Light"/>
              </a:endParaRPr>
            </a:p>
          </p:txBody>
        </p:sp>
        <p:sp>
          <p:nvSpPr>
            <p:cNvPr id="400" name="Google Shape;400;p39"/>
            <p:cNvSpPr/>
            <p:nvPr/>
          </p:nvSpPr>
          <p:spPr>
            <a:xfrm>
              <a:off x="4206599" y="3576329"/>
              <a:ext cx="4455600" cy="343800"/>
            </a:xfrm>
            <a:prstGeom prst="chevron">
              <a:avLst>
                <a:gd fmla="val 50000" name="adj"/>
              </a:avLst>
            </a:prstGeom>
            <a:solidFill>
              <a:srgbClr val="304E9D"/>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None/>
              </a:pPr>
              <a:r>
                <a:rPr lang="en" sz="1200">
                  <a:solidFill>
                    <a:srgbClr val="FFFFFF"/>
                  </a:solidFill>
                  <a:latin typeface="Roboto Condensed Light"/>
                  <a:ea typeface="Roboto Condensed Light"/>
                  <a:cs typeface="Roboto Condensed Light"/>
                  <a:sym typeface="Roboto Condensed Light"/>
                </a:rPr>
                <a:t>Post publication</a:t>
              </a:r>
              <a:endParaRPr sz="1200">
                <a:solidFill>
                  <a:srgbClr val="FFFFFF"/>
                </a:solidFill>
                <a:latin typeface="Roboto Condensed Light"/>
                <a:ea typeface="Roboto Condensed Light"/>
                <a:cs typeface="Roboto Condensed Light"/>
                <a:sym typeface="Roboto Condensed Light"/>
              </a:endParaRPr>
            </a:p>
          </p:txBody>
        </p:sp>
        <p:sp>
          <p:nvSpPr>
            <p:cNvPr id="401" name="Google Shape;401;p39"/>
            <p:cNvSpPr txBox="1"/>
            <p:nvPr/>
          </p:nvSpPr>
          <p:spPr>
            <a:xfrm>
              <a:off x="521447" y="2862381"/>
              <a:ext cx="889500" cy="3885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1000">
                  <a:solidFill>
                    <a:srgbClr val="FFFFFF"/>
                  </a:solidFill>
                  <a:latin typeface="Roboto Condensed Light"/>
                  <a:ea typeface="Roboto Condensed Light"/>
                  <a:cs typeface="Roboto Condensed Light"/>
                  <a:sym typeface="Roboto Condensed Light"/>
                </a:rPr>
                <a:t>Grants</a:t>
              </a:r>
              <a:endParaRPr sz="1000">
                <a:solidFill>
                  <a:srgbClr val="FFFFFF"/>
                </a:solidFill>
                <a:latin typeface="Roboto Condensed Light"/>
                <a:ea typeface="Roboto Condensed Light"/>
                <a:cs typeface="Roboto Condensed Light"/>
                <a:sym typeface="Roboto Condensed Light"/>
              </a:endParaRPr>
            </a:p>
          </p:txBody>
        </p:sp>
        <p:sp>
          <p:nvSpPr>
            <p:cNvPr id="402" name="Google Shape;402;p39"/>
            <p:cNvSpPr txBox="1"/>
            <p:nvPr/>
          </p:nvSpPr>
          <p:spPr>
            <a:xfrm>
              <a:off x="1313427" y="2392220"/>
              <a:ext cx="889500" cy="3885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1000">
                  <a:solidFill>
                    <a:srgbClr val="FFFFFF"/>
                  </a:solidFill>
                  <a:latin typeface="Roboto Condensed Light"/>
                  <a:ea typeface="Roboto Condensed Light"/>
                  <a:cs typeface="Roboto Condensed Light"/>
                  <a:sym typeface="Roboto Condensed Light"/>
                </a:rPr>
                <a:t>Research</a:t>
              </a:r>
              <a:endParaRPr sz="1000">
                <a:solidFill>
                  <a:srgbClr val="FFFFFF"/>
                </a:solidFill>
                <a:latin typeface="Roboto Condensed Light"/>
                <a:ea typeface="Roboto Condensed Light"/>
                <a:cs typeface="Roboto Condensed Light"/>
                <a:sym typeface="Roboto Condensed Light"/>
              </a:endParaRPr>
            </a:p>
          </p:txBody>
        </p:sp>
        <p:sp>
          <p:nvSpPr>
            <p:cNvPr id="403" name="Google Shape;403;p39"/>
            <p:cNvSpPr txBox="1"/>
            <p:nvPr/>
          </p:nvSpPr>
          <p:spPr>
            <a:xfrm>
              <a:off x="2065334" y="2790867"/>
              <a:ext cx="976200" cy="3885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1000">
                  <a:solidFill>
                    <a:srgbClr val="FFFFFF"/>
                  </a:solidFill>
                  <a:latin typeface="Roboto Condensed Light"/>
                  <a:ea typeface="Roboto Condensed Light"/>
                  <a:cs typeface="Roboto Condensed Light"/>
                  <a:sym typeface="Roboto Condensed Light"/>
                </a:rPr>
                <a:t>Proceedings </a:t>
              </a:r>
              <a:r>
                <a:rPr lang="en" sz="1000">
                  <a:solidFill>
                    <a:srgbClr val="FFFFFF"/>
                  </a:solidFill>
                  <a:latin typeface="Roboto Condensed Light"/>
                  <a:ea typeface="Roboto Condensed Light"/>
                  <a:cs typeface="Roboto Condensed Light"/>
                  <a:sym typeface="Roboto Condensed Light"/>
                </a:rPr>
                <a:t>Preprints</a:t>
              </a:r>
              <a:endParaRPr sz="1000">
                <a:solidFill>
                  <a:srgbClr val="FFFFFF"/>
                </a:solidFill>
                <a:latin typeface="Roboto Condensed Light"/>
                <a:ea typeface="Roboto Condensed Light"/>
                <a:cs typeface="Roboto Condensed Light"/>
                <a:sym typeface="Roboto Condensed Light"/>
              </a:endParaRPr>
            </a:p>
          </p:txBody>
        </p:sp>
        <p:sp>
          <p:nvSpPr>
            <p:cNvPr id="404" name="Google Shape;404;p39"/>
            <p:cNvSpPr txBox="1"/>
            <p:nvPr/>
          </p:nvSpPr>
          <p:spPr>
            <a:xfrm>
              <a:off x="2901411" y="2347835"/>
              <a:ext cx="889500" cy="3885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1000">
                  <a:solidFill>
                    <a:srgbClr val="FFFFFF"/>
                  </a:solidFill>
                  <a:latin typeface="Roboto Condensed Light"/>
                  <a:ea typeface="Roboto Condensed Light"/>
                  <a:cs typeface="Roboto Condensed Light"/>
                  <a:sym typeface="Roboto Condensed Light"/>
                </a:rPr>
                <a:t>Data sets</a:t>
              </a:r>
              <a:endParaRPr sz="1000">
                <a:solidFill>
                  <a:srgbClr val="FFFFFF"/>
                </a:solidFill>
                <a:latin typeface="Roboto Condensed Light"/>
                <a:ea typeface="Roboto Condensed Light"/>
                <a:cs typeface="Roboto Condensed Light"/>
                <a:sym typeface="Roboto Condensed Light"/>
              </a:endParaRPr>
            </a:p>
          </p:txBody>
        </p:sp>
        <p:sp>
          <p:nvSpPr>
            <p:cNvPr id="405" name="Google Shape;405;p39"/>
            <p:cNvSpPr txBox="1"/>
            <p:nvPr/>
          </p:nvSpPr>
          <p:spPr>
            <a:xfrm>
              <a:off x="3708013" y="2824900"/>
              <a:ext cx="889500" cy="3885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1000">
                  <a:solidFill>
                    <a:srgbClr val="FFFFFF"/>
                  </a:solidFill>
                  <a:latin typeface="Roboto Condensed Light"/>
                  <a:ea typeface="Roboto Condensed Light"/>
                  <a:cs typeface="Roboto Condensed Light"/>
                  <a:sym typeface="Roboto Condensed Light"/>
                </a:rPr>
                <a:t>Publications</a:t>
              </a:r>
              <a:endParaRPr sz="1000">
                <a:solidFill>
                  <a:srgbClr val="FFFFFF"/>
                </a:solidFill>
                <a:latin typeface="Roboto Condensed Light"/>
                <a:ea typeface="Roboto Condensed Light"/>
                <a:cs typeface="Roboto Condensed Light"/>
                <a:sym typeface="Roboto Condensed Light"/>
              </a:endParaRPr>
            </a:p>
          </p:txBody>
        </p:sp>
        <p:sp>
          <p:nvSpPr>
            <p:cNvPr id="406" name="Google Shape;406;p39"/>
            <p:cNvSpPr txBox="1"/>
            <p:nvPr/>
          </p:nvSpPr>
          <p:spPr>
            <a:xfrm>
              <a:off x="4498149" y="2338627"/>
              <a:ext cx="889500" cy="3885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1000">
                  <a:solidFill>
                    <a:srgbClr val="FFFFFF"/>
                  </a:solidFill>
                  <a:latin typeface="Roboto Condensed Light"/>
                  <a:ea typeface="Roboto Condensed Light"/>
                  <a:cs typeface="Roboto Condensed Light"/>
                  <a:sym typeface="Roboto Condensed Light"/>
                </a:rPr>
                <a:t>News, Social Media</a:t>
              </a:r>
              <a:endParaRPr sz="1000">
                <a:solidFill>
                  <a:srgbClr val="FFFFFF"/>
                </a:solidFill>
                <a:latin typeface="Roboto Condensed Light"/>
                <a:ea typeface="Roboto Condensed Light"/>
                <a:cs typeface="Roboto Condensed Light"/>
                <a:sym typeface="Roboto Condensed Light"/>
              </a:endParaRPr>
            </a:p>
          </p:txBody>
        </p:sp>
        <p:sp>
          <p:nvSpPr>
            <p:cNvPr id="407" name="Google Shape;407;p39"/>
            <p:cNvSpPr txBox="1"/>
            <p:nvPr/>
          </p:nvSpPr>
          <p:spPr>
            <a:xfrm>
              <a:off x="5295257" y="2893683"/>
              <a:ext cx="889500" cy="3885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1000">
                  <a:solidFill>
                    <a:srgbClr val="FFFFFF"/>
                  </a:solidFill>
                  <a:latin typeface="Roboto Condensed Light"/>
                  <a:ea typeface="Roboto Condensed Light"/>
                  <a:cs typeface="Roboto Condensed Light"/>
                  <a:sym typeface="Roboto Condensed Light"/>
                </a:rPr>
                <a:t>Citations</a:t>
              </a:r>
              <a:endParaRPr sz="1000">
                <a:solidFill>
                  <a:srgbClr val="FFFFFF"/>
                </a:solidFill>
                <a:latin typeface="Roboto Condensed Light"/>
                <a:ea typeface="Roboto Condensed Light"/>
                <a:cs typeface="Roboto Condensed Light"/>
                <a:sym typeface="Roboto Condensed Light"/>
              </a:endParaRPr>
            </a:p>
          </p:txBody>
        </p:sp>
        <p:sp>
          <p:nvSpPr>
            <p:cNvPr id="408" name="Google Shape;408;p39"/>
            <p:cNvSpPr txBox="1"/>
            <p:nvPr/>
          </p:nvSpPr>
          <p:spPr>
            <a:xfrm>
              <a:off x="6090499" y="2358612"/>
              <a:ext cx="889500" cy="3885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1000">
                  <a:solidFill>
                    <a:srgbClr val="FFFFFF"/>
                  </a:solidFill>
                  <a:latin typeface="Roboto Condensed Light"/>
                  <a:ea typeface="Roboto Condensed Light"/>
                  <a:cs typeface="Roboto Condensed Light"/>
                  <a:sym typeface="Roboto Condensed Light"/>
                </a:rPr>
                <a:t>Clinical </a:t>
              </a:r>
              <a:endParaRPr sz="1000">
                <a:solidFill>
                  <a:srgbClr val="FFFFFF"/>
                </a:solidFill>
                <a:latin typeface="Roboto Condensed Light"/>
                <a:ea typeface="Roboto Condensed Light"/>
                <a:cs typeface="Roboto Condensed Light"/>
                <a:sym typeface="Roboto Condensed Light"/>
              </a:endParaRPr>
            </a:p>
            <a:p>
              <a:pPr indent="0" lvl="0" marL="0" rtl="0" algn="ctr">
                <a:spcBef>
                  <a:spcPts val="0"/>
                </a:spcBef>
                <a:spcAft>
                  <a:spcPts val="0"/>
                </a:spcAft>
                <a:buNone/>
              </a:pPr>
              <a:r>
                <a:rPr lang="en" sz="1000">
                  <a:solidFill>
                    <a:srgbClr val="FFFFFF"/>
                  </a:solidFill>
                  <a:latin typeface="Roboto Condensed Light"/>
                  <a:ea typeface="Roboto Condensed Light"/>
                  <a:cs typeface="Roboto Condensed Light"/>
                  <a:sym typeface="Roboto Condensed Light"/>
                </a:rPr>
                <a:t>Trials</a:t>
              </a:r>
              <a:endParaRPr sz="1000">
                <a:solidFill>
                  <a:srgbClr val="FFFFFF"/>
                </a:solidFill>
                <a:latin typeface="Roboto Condensed Light"/>
                <a:ea typeface="Roboto Condensed Light"/>
                <a:cs typeface="Roboto Condensed Light"/>
                <a:sym typeface="Roboto Condensed Light"/>
              </a:endParaRPr>
            </a:p>
          </p:txBody>
        </p:sp>
        <p:sp>
          <p:nvSpPr>
            <p:cNvPr id="409" name="Google Shape;409;p39"/>
            <p:cNvSpPr txBox="1"/>
            <p:nvPr/>
          </p:nvSpPr>
          <p:spPr>
            <a:xfrm>
              <a:off x="6902473" y="2848268"/>
              <a:ext cx="889500" cy="3885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1000">
                  <a:solidFill>
                    <a:srgbClr val="FFFFFF"/>
                  </a:solidFill>
                  <a:latin typeface="Roboto Condensed Light"/>
                  <a:ea typeface="Roboto Condensed Light"/>
                  <a:cs typeface="Roboto Condensed Light"/>
                  <a:sym typeface="Roboto Condensed Light"/>
                </a:rPr>
                <a:t>Patents</a:t>
              </a:r>
              <a:endParaRPr sz="1000">
                <a:solidFill>
                  <a:srgbClr val="FFFFFF"/>
                </a:solidFill>
                <a:latin typeface="Roboto Condensed Light"/>
                <a:ea typeface="Roboto Condensed Light"/>
                <a:cs typeface="Roboto Condensed Light"/>
                <a:sym typeface="Roboto Condensed Light"/>
              </a:endParaRPr>
            </a:p>
          </p:txBody>
        </p:sp>
        <p:sp>
          <p:nvSpPr>
            <p:cNvPr id="410" name="Google Shape;410;p39"/>
            <p:cNvSpPr txBox="1"/>
            <p:nvPr/>
          </p:nvSpPr>
          <p:spPr>
            <a:xfrm>
              <a:off x="7686578" y="2351810"/>
              <a:ext cx="889500" cy="3885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1000">
                  <a:solidFill>
                    <a:srgbClr val="FFFFFF"/>
                  </a:solidFill>
                  <a:latin typeface="Roboto Condensed Light"/>
                  <a:ea typeface="Roboto Condensed Light"/>
                  <a:cs typeface="Roboto Condensed Light"/>
                  <a:sym typeface="Roboto Condensed Light"/>
                </a:rPr>
                <a:t>Policy docs</a:t>
              </a:r>
              <a:endParaRPr sz="1000">
                <a:solidFill>
                  <a:srgbClr val="FFFFFF"/>
                </a:solidFill>
                <a:latin typeface="Roboto Condensed Light"/>
                <a:ea typeface="Roboto Condensed Light"/>
                <a:cs typeface="Roboto Condensed Light"/>
                <a:sym typeface="Roboto Condensed Light"/>
              </a:endParaRPr>
            </a:p>
          </p:txBody>
        </p:sp>
        <p:pic>
          <p:nvPicPr>
            <p:cNvPr id="411" name="Google Shape;411;p39"/>
            <p:cNvPicPr preferRelativeResize="0"/>
            <p:nvPr/>
          </p:nvPicPr>
          <p:blipFill>
            <a:blip r:embed="rId4">
              <a:alphaModFix/>
            </a:blip>
            <a:stretch>
              <a:fillRect/>
            </a:stretch>
          </p:blipFill>
          <p:spPr>
            <a:xfrm>
              <a:off x="6290333" y="1908252"/>
              <a:ext cx="516770" cy="516768"/>
            </a:xfrm>
            <a:prstGeom prst="rect">
              <a:avLst/>
            </a:prstGeom>
            <a:noFill/>
            <a:ln>
              <a:noFill/>
            </a:ln>
          </p:spPr>
        </p:pic>
        <p:pic>
          <p:nvPicPr>
            <p:cNvPr id="412" name="Google Shape;412;p39"/>
            <p:cNvPicPr preferRelativeResize="0"/>
            <p:nvPr/>
          </p:nvPicPr>
          <p:blipFill>
            <a:blip r:embed="rId5">
              <a:alphaModFix/>
            </a:blip>
            <a:stretch>
              <a:fillRect/>
            </a:stretch>
          </p:blipFill>
          <p:spPr>
            <a:xfrm>
              <a:off x="3101218" y="1920327"/>
              <a:ext cx="516770" cy="516768"/>
            </a:xfrm>
            <a:prstGeom prst="rect">
              <a:avLst/>
            </a:prstGeom>
            <a:noFill/>
            <a:ln>
              <a:noFill/>
            </a:ln>
          </p:spPr>
        </p:pic>
        <p:pic>
          <p:nvPicPr>
            <p:cNvPr id="413" name="Google Shape;413;p39"/>
            <p:cNvPicPr preferRelativeResize="0"/>
            <p:nvPr/>
          </p:nvPicPr>
          <p:blipFill>
            <a:blip r:embed="rId6">
              <a:alphaModFix/>
            </a:blip>
            <a:stretch>
              <a:fillRect/>
            </a:stretch>
          </p:blipFill>
          <p:spPr>
            <a:xfrm>
              <a:off x="695865" y="2427298"/>
              <a:ext cx="516770" cy="516768"/>
            </a:xfrm>
            <a:prstGeom prst="rect">
              <a:avLst/>
            </a:prstGeom>
            <a:noFill/>
            <a:ln>
              <a:noFill/>
            </a:ln>
          </p:spPr>
        </p:pic>
        <p:pic>
          <p:nvPicPr>
            <p:cNvPr id="414" name="Google Shape;414;p39"/>
            <p:cNvPicPr preferRelativeResize="0"/>
            <p:nvPr/>
          </p:nvPicPr>
          <p:blipFill>
            <a:blip r:embed="rId7">
              <a:alphaModFix/>
            </a:blip>
            <a:stretch>
              <a:fillRect/>
            </a:stretch>
          </p:blipFill>
          <p:spPr>
            <a:xfrm>
              <a:off x="4691386" y="1920339"/>
              <a:ext cx="516770" cy="516768"/>
            </a:xfrm>
            <a:prstGeom prst="rect">
              <a:avLst/>
            </a:prstGeom>
            <a:noFill/>
            <a:ln>
              <a:noFill/>
            </a:ln>
          </p:spPr>
        </p:pic>
        <p:pic>
          <p:nvPicPr>
            <p:cNvPr id="415" name="Google Shape;415;p39"/>
            <p:cNvPicPr preferRelativeResize="0"/>
            <p:nvPr/>
          </p:nvPicPr>
          <p:blipFill>
            <a:blip r:embed="rId8">
              <a:alphaModFix/>
            </a:blip>
            <a:stretch>
              <a:fillRect/>
            </a:stretch>
          </p:blipFill>
          <p:spPr>
            <a:xfrm>
              <a:off x="7082374" y="2418592"/>
              <a:ext cx="516770" cy="516768"/>
            </a:xfrm>
            <a:prstGeom prst="rect">
              <a:avLst/>
            </a:prstGeom>
            <a:noFill/>
            <a:ln>
              <a:noFill/>
            </a:ln>
          </p:spPr>
        </p:pic>
        <p:pic>
          <p:nvPicPr>
            <p:cNvPr id="416" name="Google Shape;416;p39"/>
            <p:cNvPicPr preferRelativeResize="0"/>
            <p:nvPr/>
          </p:nvPicPr>
          <p:blipFill>
            <a:blip r:embed="rId9">
              <a:alphaModFix/>
            </a:blip>
            <a:stretch>
              <a:fillRect/>
            </a:stretch>
          </p:blipFill>
          <p:spPr>
            <a:xfrm>
              <a:off x="7887935" y="1912954"/>
              <a:ext cx="516770" cy="516768"/>
            </a:xfrm>
            <a:prstGeom prst="rect">
              <a:avLst/>
            </a:prstGeom>
            <a:noFill/>
            <a:ln>
              <a:noFill/>
            </a:ln>
          </p:spPr>
        </p:pic>
        <p:pic>
          <p:nvPicPr>
            <p:cNvPr id="417" name="Google Shape;417;p39"/>
            <p:cNvPicPr preferRelativeResize="0"/>
            <p:nvPr/>
          </p:nvPicPr>
          <p:blipFill>
            <a:blip r:embed="rId10">
              <a:alphaModFix/>
            </a:blip>
            <a:stretch>
              <a:fillRect/>
            </a:stretch>
          </p:blipFill>
          <p:spPr>
            <a:xfrm>
              <a:off x="3893295" y="2384283"/>
              <a:ext cx="516770" cy="516768"/>
            </a:xfrm>
            <a:prstGeom prst="rect">
              <a:avLst/>
            </a:prstGeom>
            <a:noFill/>
            <a:ln>
              <a:noFill/>
            </a:ln>
          </p:spPr>
        </p:pic>
        <p:pic>
          <p:nvPicPr>
            <p:cNvPr id="418" name="Google Shape;418;p39"/>
            <p:cNvPicPr preferRelativeResize="0"/>
            <p:nvPr/>
          </p:nvPicPr>
          <p:blipFill>
            <a:blip r:embed="rId11">
              <a:alphaModFix/>
            </a:blip>
            <a:stretch>
              <a:fillRect/>
            </a:stretch>
          </p:blipFill>
          <p:spPr>
            <a:xfrm>
              <a:off x="1539705" y="1938431"/>
              <a:ext cx="516770" cy="516768"/>
            </a:xfrm>
            <a:prstGeom prst="rect">
              <a:avLst/>
            </a:prstGeom>
            <a:noFill/>
            <a:ln>
              <a:noFill/>
            </a:ln>
          </p:spPr>
        </p:pic>
        <p:pic>
          <p:nvPicPr>
            <p:cNvPr id="419" name="Google Shape;419;p39"/>
            <p:cNvPicPr preferRelativeResize="0"/>
            <p:nvPr/>
          </p:nvPicPr>
          <p:blipFill>
            <a:blip r:embed="rId12">
              <a:alphaModFix/>
            </a:blip>
            <a:stretch>
              <a:fillRect/>
            </a:stretch>
          </p:blipFill>
          <p:spPr>
            <a:xfrm>
              <a:off x="5378101" y="2364414"/>
              <a:ext cx="742256" cy="642536"/>
            </a:xfrm>
            <a:prstGeom prst="rect">
              <a:avLst/>
            </a:prstGeom>
            <a:noFill/>
            <a:ln>
              <a:noFill/>
            </a:ln>
          </p:spPr>
        </p:pic>
        <p:pic>
          <p:nvPicPr>
            <p:cNvPr id="420" name="Google Shape;420;p39"/>
            <p:cNvPicPr preferRelativeResize="0"/>
            <p:nvPr/>
          </p:nvPicPr>
          <p:blipFill>
            <a:blip r:embed="rId10">
              <a:alphaModFix/>
            </a:blip>
            <a:stretch>
              <a:fillRect/>
            </a:stretch>
          </p:blipFill>
          <p:spPr>
            <a:xfrm>
              <a:off x="2389111" y="2375136"/>
              <a:ext cx="333900" cy="333900"/>
            </a:xfrm>
            <a:prstGeom prst="rect">
              <a:avLst/>
            </a:prstGeom>
            <a:noFill/>
            <a:ln>
              <a:noFill/>
            </a:ln>
          </p:spPr>
        </p:pic>
      </p:gr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24" name="Shape 424"/>
        <p:cNvGrpSpPr/>
        <p:nvPr/>
      </p:nvGrpSpPr>
      <p:grpSpPr>
        <a:xfrm>
          <a:off x="0" y="0"/>
          <a:ext cx="0" cy="0"/>
          <a:chOff x="0" y="0"/>
          <a:chExt cx="0" cy="0"/>
        </a:xfrm>
      </p:grpSpPr>
      <p:sp>
        <p:nvSpPr>
          <p:cNvPr id="425" name="Google Shape;425;p40"/>
          <p:cNvSpPr txBox="1"/>
          <p:nvPr>
            <p:ph type="title"/>
          </p:nvPr>
        </p:nvSpPr>
        <p:spPr>
          <a:xfrm>
            <a:off x="396450" y="1968950"/>
            <a:ext cx="5192400" cy="444300"/>
          </a:xfrm>
          <a:prstGeom prst="rect">
            <a:avLst/>
          </a:prstGeom>
        </p:spPr>
        <p:txBody>
          <a:bodyPr anchorCtr="0" anchor="t" bIns="0" lIns="0" spcFirstLastPara="1" rIns="0" wrap="square" tIns="0">
            <a:noAutofit/>
          </a:bodyPr>
          <a:lstStyle/>
          <a:p>
            <a:pPr indent="0" lvl="0" marL="0" rtl="0" algn="l">
              <a:spcBef>
                <a:spcPts val="0"/>
              </a:spcBef>
              <a:spcAft>
                <a:spcPts val="0"/>
              </a:spcAft>
              <a:buNone/>
            </a:pPr>
            <a:r>
              <a:rPr lang="en"/>
              <a:t>Content &amp; links</a:t>
            </a:r>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29" name="Shape 429"/>
        <p:cNvGrpSpPr/>
        <p:nvPr/>
      </p:nvGrpSpPr>
      <p:grpSpPr>
        <a:xfrm>
          <a:off x="0" y="0"/>
          <a:ext cx="0" cy="0"/>
          <a:chOff x="0" y="0"/>
          <a:chExt cx="0" cy="0"/>
        </a:xfrm>
      </p:grpSpPr>
      <p:sp>
        <p:nvSpPr>
          <p:cNvPr id="430" name="Google Shape;430;p41"/>
          <p:cNvSpPr txBox="1"/>
          <p:nvPr>
            <p:ph type="title"/>
          </p:nvPr>
        </p:nvSpPr>
        <p:spPr>
          <a:xfrm>
            <a:off x="457200" y="313800"/>
            <a:ext cx="8229600" cy="333900"/>
          </a:xfrm>
          <a:prstGeom prst="rect">
            <a:avLst/>
          </a:prstGeom>
        </p:spPr>
        <p:txBody>
          <a:bodyPr anchorCtr="0" anchor="t" bIns="0" lIns="0" spcFirstLastPara="1" rIns="0" wrap="square" tIns="0">
            <a:noAutofit/>
          </a:bodyPr>
          <a:lstStyle/>
          <a:p>
            <a:pPr indent="0" lvl="0" marL="0" rtl="0" algn="ctr">
              <a:spcBef>
                <a:spcPts val="0"/>
              </a:spcBef>
              <a:spcAft>
                <a:spcPts val="0"/>
              </a:spcAft>
              <a:buNone/>
            </a:pPr>
            <a:r>
              <a:rPr lang="en"/>
              <a:t>Content and links in Dimensions</a:t>
            </a:r>
            <a:endParaRPr/>
          </a:p>
        </p:txBody>
      </p:sp>
      <p:sp>
        <p:nvSpPr>
          <p:cNvPr id="431" name="Google Shape;431;p41"/>
          <p:cNvSpPr txBox="1"/>
          <p:nvPr/>
        </p:nvSpPr>
        <p:spPr>
          <a:xfrm>
            <a:off x="3488400" y="4821425"/>
            <a:ext cx="1825800" cy="2166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1000">
                <a:solidFill>
                  <a:srgbClr val="FFFFFF"/>
                </a:solidFill>
                <a:latin typeface="Helvetica Neue"/>
                <a:ea typeface="Helvetica Neue"/>
                <a:cs typeface="Helvetica Neue"/>
                <a:sym typeface="Helvetica Neue"/>
              </a:rPr>
              <a:t>Status: May 2024</a:t>
            </a:r>
            <a:endParaRPr sz="1000">
              <a:solidFill>
                <a:srgbClr val="FFFFFF"/>
              </a:solidFill>
              <a:latin typeface="Helvetica Neue Light"/>
              <a:ea typeface="Helvetica Neue Light"/>
              <a:cs typeface="Helvetica Neue Light"/>
              <a:sym typeface="Helvetica Neue Light"/>
            </a:endParaRPr>
          </a:p>
        </p:txBody>
      </p:sp>
      <p:grpSp>
        <p:nvGrpSpPr>
          <p:cNvPr id="432" name="Google Shape;432;p41"/>
          <p:cNvGrpSpPr/>
          <p:nvPr/>
        </p:nvGrpSpPr>
        <p:grpSpPr>
          <a:xfrm>
            <a:off x="642101" y="1002334"/>
            <a:ext cx="8047785" cy="3429016"/>
            <a:chOff x="642101" y="1002334"/>
            <a:chExt cx="8047785" cy="3429016"/>
          </a:xfrm>
        </p:grpSpPr>
        <p:pic>
          <p:nvPicPr>
            <p:cNvPr id="433" name="Google Shape;433;p41"/>
            <p:cNvPicPr preferRelativeResize="0"/>
            <p:nvPr/>
          </p:nvPicPr>
          <p:blipFill>
            <a:blip r:embed="rId3">
              <a:alphaModFix/>
            </a:blip>
            <a:stretch>
              <a:fillRect/>
            </a:stretch>
          </p:blipFill>
          <p:spPr>
            <a:xfrm>
              <a:off x="2582411" y="1028721"/>
              <a:ext cx="1348005" cy="1188331"/>
            </a:xfrm>
            <a:prstGeom prst="rect">
              <a:avLst/>
            </a:prstGeom>
            <a:noFill/>
            <a:ln>
              <a:noFill/>
            </a:ln>
          </p:spPr>
        </p:pic>
        <p:pic>
          <p:nvPicPr>
            <p:cNvPr id="434" name="Google Shape;434;p41"/>
            <p:cNvPicPr preferRelativeResize="0"/>
            <p:nvPr/>
          </p:nvPicPr>
          <p:blipFill>
            <a:blip r:embed="rId3">
              <a:alphaModFix/>
            </a:blip>
            <a:stretch>
              <a:fillRect/>
            </a:stretch>
          </p:blipFill>
          <p:spPr>
            <a:xfrm>
              <a:off x="7341882" y="1971875"/>
              <a:ext cx="1348005" cy="1188331"/>
            </a:xfrm>
            <a:prstGeom prst="rect">
              <a:avLst/>
            </a:prstGeom>
            <a:noFill/>
            <a:ln>
              <a:noFill/>
            </a:ln>
          </p:spPr>
        </p:pic>
        <p:pic>
          <p:nvPicPr>
            <p:cNvPr id="435" name="Google Shape;435;p41"/>
            <p:cNvPicPr preferRelativeResize="0"/>
            <p:nvPr/>
          </p:nvPicPr>
          <p:blipFill rotWithShape="1">
            <a:blip r:embed="rId4">
              <a:alphaModFix/>
            </a:blip>
            <a:srcRect b="0" l="0" r="0" t="0"/>
            <a:stretch/>
          </p:blipFill>
          <p:spPr>
            <a:xfrm>
              <a:off x="7411825" y="1947389"/>
              <a:ext cx="1040700" cy="948099"/>
            </a:xfrm>
            <a:prstGeom prst="rect">
              <a:avLst/>
            </a:prstGeom>
            <a:noFill/>
            <a:ln>
              <a:noFill/>
            </a:ln>
          </p:spPr>
        </p:pic>
        <p:pic>
          <p:nvPicPr>
            <p:cNvPr id="436" name="Google Shape;436;p41"/>
            <p:cNvPicPr preferRelativeResize="0"/>
            <p:nvPr/>
          </p:nvPicPr>
          <p:blipFill rotWithShape="1">
            <a:blip r:embed="rId5">
              <a:alphaModFix/>
            </a:blip>
            <a:srcRect b="0" l="0" r="0" t="0"/>
            <a:stretch/>
          </p:blipFill>
          <p:spPr>
            <a:xfrm>
              <a:off x="642101" y="1947389"/>
              <a:ext cx="1040700" cy="948099"/>
            </a:xfrm>
            <a:prstGeom prst="rect">
              <a:avLst/>
            </a:prstGeom>
            <a:noFill/>
            <a:ln>
              <a:noFill/>
            </a:ln>
          </p:spPr>
        </p:pic>
        <p:pic>
          <p:nvPicPr>
            <p:cNvPr id="437" name="Google Shape;437;p41"/>
            <p:cNvPicPr preferRelativeResize="0"/>
            <p:nvPr/>
          </p:nvPicPr>
          <p:blipFill rotWithShape="1">
            <a:blip r:embed="rId6">
              <a:alphaModFix/>
            </a:blip>
            <a:srcRect b="0" l="0" r="0" t="0"/>
            <a:stretch/>
          </p:blipFill>
          <p:spPr>
            <a:xfrm>
              <a:off x="2653875" y="1002334"/>
              <a:ext cx="1040700" cy="948099"/>
            </a:xfrm>
            <a:prstGeom prst="rect">
              <a:avLst/>
            </a:prstGeom>
            <a:noFill/>
            <a:ln>
              <a:noFill/>
            </a:ln>
          </p:spPr>
        </p:pic>
        <p:pic>
          <p:nvPicPr>
            <p:cNvPr id="438" name="Google Shape;438;p41"/>
            <p:cNvPicPr preferRelativeResize="0"/>
            <p:nvPr/>
          </p:nvPicPr>
          <p:blipFill rotWithShape="1">
            <a:blip r:embed="rId7">
              <a:alphaModFix/>
            </a:blip>
            <a:srcRect b="0" l="0" r="0" t="0"/>
            <a:stretch/>
          </p:blipFill>
          <p:spPr>
            <a:xfrm>
              <a:off x="1790515" y="3483251"/>
              <a:ext cx="1040700" cy="948099"/>
            </a:xfrm>
            <a:prstGeom prst="rect">
              <a:avLst/>
            </a:prstGeom>
            <a:noFill/>
            <a:ln>
              <a:noFill/>
            </a:ln>
          </p:spPr>
        </p:pic>
        <p:pic>
          <p:nvPicPr>
            <p:cNvPr id="439" name="Google Shape;439;p41"/>
            <p:cNvPicPr preferRelativeResize="0"/>
            <p:nvPr/>
          </p:nvPicPr>
          <p:blipFill rotWithShape="1">
            <a:blip r:embed="rId8">
              <a:alphaModFix/>
            </a:blip>
            <a:srcRect b="0" l="0" r="0" t="0"/>
            <a:stretch/>
          </p:blipFill>
          <p:spPr>
            <a:xfrm>
              <a:off x="5763220" y="1003157"/>
              <a:ext cx="1040700" cy="948099"/>
            </a:xfrm>
            <a:prstGeom prst="rect">
              <a:avLst/>
            </a:prstGeom>
            <a:noFill/>
            <a:ln>
              <a:noFill/>
            </a:ln>
          </p:spPr>
        </p:pic>
        <p:sp>
          <p:nvSpPr>
            <p:cNvPr id="440" name="Google Shape;440;p41"/>
            <p:cNvSpPr/>
            <p:nvPr/>
          </p:nvSpPr>
          <p:spPr>
            <a:xfrm flipH="1" rot="-3306318">
              <a:off x="4343577" y="2544229"/>
              <a:ext cx="1808695" cy="78991"/>
            </a:xfrm>
            <a:prstGeom prst="rightArrow">
              <a:avLst>
                <a:gd fmla="val 14018" name="adj1"/>
                <a:gd fmla="val 69612" name="adj2"/>
              </a:avLst>
            </a:prstGeom>
            <a:solidFill>
              <a:srgbClr val="CCCCC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441" name="Google Shape;441;p41"/>
            <p:cNvPicPr preferRelativeResize="0"/>
            <p:nvPr/>
          </p:nvPicPr>
          <p:blipFill rotWithShape="1">
            <a:blip r:embed="rId9">
              <a:alphaModFix/>
            </a:blip>
            <a:srcRect b="0" l="0" r="0" t="0"/>
            <a:stretch/>
          </p:blipFill>
          <p:spPr>
            <a:xfrm>
              <a:off x="6464747" y="3452098"/>
              <a:ext cx="1040700" cy="948099"/>
            </a:xfrm>
            <a:prstGeom prst="rect">
              <a:avLst/>
            </a:prstGeom>
            <a:noFill/>
            <a:ln>
              <a:noFill/>
            </a:ln>
          </p:spPr>
        </p:pic>
        <p:pic>
          <p:nvPicPr>
            <p:cNvPr id="442" name="Google Shape;442;p41"/>
            <p:cNvPicPr preferRelativeResize="0"/>
            <p:nvPr/>
          </p:nvPicPr>
          <p:blipFill rotWithShape="1">
            <a:blip r:embed="rId10">
              <a:alphaModFix/>
            </a:blip>
            <a:srcRect b="0" l="0" r="0" t="0"/>
            <a:stretch/>
          </p:blipFill>
          <p:spPr>
            <a:xfrm>
              <a:off x="4214107" y="3483251"/>
              <a:ext cx="1040700" cy="948099"/>
            </a:xfrm>
            <a:prstGeom prst="rect">
              <a:avLst/>
            </a:prstGeom>
            <a:noFill/>
            <a:ln>
              <a:noFill/>
            </a:ln>
          </p:spPr>
        </p:pic>
        <p:sp>
          <p:nvSpPr>
            <p:cNvPr id="443" name="Google Shape;443;p41"/>
            <p:cNvSpPr txBox="1"/>
            <p:nvPr/>
          </p:nvSpPr>
          <p:spPr>
            <a:xfrm>
              <a:off x="2755568" y="1972827"/>
              <a:ext cx="1024200" cy="2271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sz="900">
                  <a:solidFill>
                    <a:srgbClr val="FFFFFF"/>
                  </a:solidFill>
                  <a:latin typeface="Helvetica Neue"/>
                  <a:ea typeface="Helvetica Neue"/>
                  <a:cs typeface="Helvetica Neue"/>
                  <a:sym typeface="Helvetica Neue"/>
                </a:rPr>
                <a:t>1.9bn </a:t>
              </a:r>
              <a:r>
                <a:rPr lang="en" sz="900">
                  <a:solidFill>
                    <a:srgbClr val="FFFFFF"/>
                  </a:solidFill>
                  <a:latin typeface="Helvetica Neue"/>
                  <a:ea typeface="Helvetica Neue"/>
                  <a:cs typeface="Helvetica Neue"/>
                  <a:sym typeface="Helvetica Neue"/>
                </a:rPr>
                <a:t>links</a:t>
              </a:r>
              <a:r>
                <a:rPr lang="en" sz="900">
                  <a:solidFill>
                    <a:srgbClr val="FFFFFF"/>
                  </a:solidFill>
                  <a:latin typeface="Helvetica Neue Light"/>
                  <a:ea typeface="Helvetica Neue Light"/>
                  <a:cs typeface="Helvetica Neue Light"/>
                  <a:sym typeface="Helvetica Neue Light"/>
                </a:rPr>
                <a:t> </a:t>
              </a:r>
              <a:endParaRPr sz="900">
                <a:solidFill>
                  <a:srgbClr val="FFFFFF"/>
                </a:solidFill>
                <a:latin typeface="Helvetica Neue Light"/>
                <a:ea typeface="Helvetica Neue Light"/>
                <a:cs typeface="Helvetica Neue Light"/>
                <a:sym typeface="Helvetica Neue Light"/>
              </a:endParaRPr>
            </a:p>
          </p:txBody>
        </p:sp>
        <p:sp>
          <p:nvSpPr>
            <p:cNvPr id="444" name="Google Shape;444;p41"/>
            <p:cNvSpPr txBox="1"/>
            <p:nvPr/>
          </p:nvSpPr>
          <p:spPr>
            <a:xfrm>
              <a:off x="4490262" y="1154224"/>
              <a:ext cx="772800" cy="2271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sz="900">
                  <a:solidFill>
                    <a:srgbClr val="D9D9D9"/>
                  </a:solidFill>
                  <a:latin typeface="Helvetica Neue"/>
                  <a:ea typeface="Helvetica Neue"/>
                  <a:cs typeface="Helvetica Neue"/>
                  <a:sym typeface="Helvetica Neue"/>
                </a:rPr>
                <a:t>2.5m </a:t>
              </a:r>
              <a:r>
                <a:rPr lang="en" sz="900">
                  <a:solidFill>
                    <a:srgbClr val="D9D9D9"/>
                  </a:solidFill>
                  <a:latin typeface="Helvetica Neue"/>
                  <a:ea typeface="Helvetica Neue"/>
                  <a:cs typeface="Helvetica Neue"/>
                  <a:sym typeface="Helvetica Neue"/>
                </a:rPr>
                <a:t>links</a:t>
              </a:r>
              <a:r>
                <a:rPr lang="en" sz="900">
                  <a:solidFill>
                    <a:srgbClr val="D9D9D9"/>
                  </a:solidFill>
                  <a:latin typeface="Helvetica Neue Light"/>
                  <a:ea typeface="Helvetica Neue Light"/>
                  <a:cs typeface="Helvetica Neue Light"/>
                  <a:sym typeface="Helvetica Neue Light"/>
                </a:rPr>
                <a:t> </a:t>
              </a:r>
              <a:endParaRPr sz="900">
                <a:solidFill>
                  <a:srgbClr val="D9D9D9"/>
                </a:solidFill>
                <a:latin typeface="Helvetica Neue Light"/>
                <a:ea typeface="Helvetica Neue Light"/>
                <a:cs typeface="Helvetica Neue Light"/>
                <a:sym typeface="Helvetica Neue Light"/>
              </a:endParaRPr>
            </a:p>
          </p:txBody>
        </p:sp>
        <p:sp>
          <p:nvSpPr>
            <p:cNvPr id="445" name="Google Shape;445;p41"/>
            <p:cNvSpPr txBox="1"/>
            <p:nvPr/>
          </p:nvSpPr>
          <p:spPr>
            <a:xfrm>
              <a:off x="4340836" y="1381320"/>
              <a:ext cx="1081200" cy="2271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sz="900">
                  <a:solidFill>
                    <a:srgbClr val="D9D9D9"/>
                  </a:solidFill>
                  <a:latin typeface="Helvetica Neue"/>
                  <a:ea typeface="Helvetica Neue"/>
                  <a:cs typeface="Helvetica Neue"/>
                  <a:sym typeface="Helvetica Neue"/>
                </a:rPr>
                <a:t>567k </a:t>
              </a:r>
              <a:r>
                <a:rPr lang="en" sz="900">
                  <a:solidFill>
                    <a:srgbClr val="D9D9D9"/>
                  </a:solidFill>
                  <a:latin typeface="Helvetica Neue"/>
                  <a:ea typeface="Helvetica Neue"/>
                  <a:cs typeface="Helvetica Neue"/>
                  <a:sym typeface="Helvetica Neue"/>
                </a:rPr>
                <a:t>links</a:t>
              </a:r>
              <a:r>
                <a:rPr lang="en" sz="900">
                  <a:solidFill>
                    <a:srgbClr val="D9D9D9"/>
                  </a:solidFill>
                  <a:latin typeface="Helvetica Neue Light"/>
                  <a:ea typeface="Helvetica Neue Light"/>
                  <a:cs typeface="Helvetica Neue Light"/>
                  <a:sym typeface="Helvetica Neue Light"/>
                </a:rPr>
                <a:t> </a:t>
              </a:r>
              <a:endParaRPr sz="900">
                <a:solidFill>
                  <a:srgbClr val="D9D9D9"/>
                </a:solidFill>
                <a:latin typeface="Helvetica Neue Light"/>
                <a:ea typeface="Helvetica Neue Light"/>
                <a:cs typeface="Helvetica Neue Light"/>
                <a:sym typeface="Helvetica Neue Light"/>
              </a:endParaRPr>
            </a:p>
          </p:txBody>
        </p:sp>
        <p:sp>
          <p:nvSpPr>
            <p:cNvPr id="446" name="Google Shape;446;p41"/>
            <p:cNvSpPr txBox="1"/>
            <p:nvPr/>
          </p:nvSpPr>
          <p:spPr>
            <a:xfrm>
              <a:off x="7575056" y="2128490"/>
              <a:ext cx="738600" cy="5859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sz="1200">
                  <a:solidFill>
                    <a:srgbClr val="FFFFFF"/>
                  </a:solidFill>
                  <a:latin typeface="Helvetica Neue"/>
                  <a:ea typeface="Helvetica Neue"/>
                  <a:cs typeface="Helvetica Neue"/>
                  <a:sym typeface="Helvetica Neue"/>
                </a:rPr>
                <a:t>162m</a:t>
              </a:r>
              <a:endParaRPr b="1" sz="1200">
                <a:solidFill>
                  <a:srgbClr val="FFFFFF"/>
                </a:solidFill>
                <a:latin typeface="Helvetica Neue"/>
                <a:ea typeface="Helvetica Neue"/>
                <a:cs typeface="Helvetica Neue"/>
                <a:sym typeface="Helvetica Neue"/>
              </a:endParaRPr>
            </a:p>
            <a:p>
              <a:pPr indent="0" lvl="0" marL="0" rtl="0" algn="ctr">
                <a:spcBef>
                  <a:spcPts val="0"/>
                </a:spcBef>
                <a:spcAft>
                  <a:spcPts val="0"/>
                </a:spcAft>
                <a:buNone/>
              </a:pPr>
              <a:r>
                <a:rPr b="1" lang="en" sz="1000">
                  <a:solidFill>
                    <a:srgbClr val="FFFFFF"/>
                  </a:solidFill>
                  <a:latin typeface="Helvetica Neue"/>
                  <a:ea typeface="Helvetica Neue"/>
                  <a:cs typeface="Helvetica Neue"/>
                  <a:sym typeface="Helvetica Neue"/>
                </a:rPr>
                <a:t>Patents</a:t>
              </a:r>
              <a:endParaRPr b="1" sz="1000">
                <a:solidFill>
                  <a:srgbClr val="FFFFFF"/>
                </a:solidFill>
                <a:latin typeface="Helvetica Neue"/>
                <a:ea typeface="Helvetica Neue"/>
                <a:cs typeface="Helvetica Neue"/>
                <a:sym typeface="Helvetica Neue"/>
              </a:endParaRPr>
            </a:p>
          </p:txBody>
        </p:sp>
        <p:sp>
          <p:nvSpPr>
            <p:cNvPr id="447" name="Google Shape;447;p41"/>
            <p:cNvSpPr txBox="1"/>
            <p:nvPr/>
          </p:nvSpPr>
          <p:spPr>
            <a:xfrm>
              <a:off x="7512007" y="2904248"/>
              <a:ext cx="1024200" cy="2271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sz="900">
                  <a:solidFill>
                    <a:srgbClr val="FFFFFF"/>
                  </a:solidFill>
                  <a:latin typeface="Helvetica Neue"/>
                  <a:ea typeface="Helvetica Neue"/>
                  <a:cs typeface="Helvetica Neue"/>
                  <a:sym typeface="Helvetica Neue"/>
                </a:rPr>
                <a:t>487m </a:t>
              </a:r>
              <a:r>
                <a:rPr lang="en" sz="900">
                  <a:solidFill>
                    <a:srgbClr val="FFFFFF"/>
                  </a:solidFill>
                  <a:latin typeface="Helvetica Neue"/>
                  <a:ea typeface="Helvetica Neue"/>
                  <a:cs typeface="Helvetica Neue"/>
                  <a:sym typeface="Helvetica Neue"/>
                </a:rPr>
                <a:t>links</a:t>
              </a:r>
              <a:r>
                <a:rPr lang="en" sz="900">
                  <a:solidFill>
                    <a:srgbClr val="FFFFFF"/>
                  </a:solidFill>
                  <a:latin typeface="Helvetica Neue Light"/>
                  <a:ea typeface="Helvetica Neue Light"/>
                  <a:cs typeface="Helvetica Neue Light"/>
                  <a:sym typeface="Helvetica Neue Light"/>
                </a:rPr>
                <a:t> </a:t>
              </a:r>
              <a:endParaRPr sz="900">
                <a:solidFill>
                  <a:srgbClr val="FFFFFF"/>
                </a:solidFill>
                <a:latin typeface="Helvetica Neue Light"/>
                <a:ea typeface="Helvetica Neue Light"/>
                <a:cs typeface="Helvetica Neue Light"/>
                <a:sym typeface="Helvetica Neue Light"/>
              </a:endParaRPr>
            </a:p>
          </p:txBody>
        </p:sp>
        <p:sp>
          <p:nvSpPr>
            <p:cNvPr id="448" name="Google Shape;448;p41"/>
            <p:cNvSpPr txBox="1"/>
            <p:nvPr/>
          </p:nvSpPr>
          <p:spPr>
            <a:xfrm rot="-1016398">
              <a:off x="5620287" y="3130371"/>
              <a:ext cx="1894501" cy="281462"/>
            </a:xfrm>
            <a:prstGeom prst="rect">
              <a:avLst/>
            </a:prstGeom>
            <a:noFill/>
            <a:ln>
              <a:noFill/>
            </a:ln>
          </p:spPr>
          <p:txBody>
            <a:bodyPr anchorCtr="0" anchor="ctr" bIns="91425" lIns="91425" spcFirstLastPara="1" rIns="91425" wrap="square" tIns="91425">
              <a:noAutofit/>
            </a:bodyPr>
            <a:lstStyle/>
            <a:p>
              <a:pPr indent="0" lvl="0" marL="0" rtl="0" algn="ctr">
                <a:lnSpc>
                  <a:spcPct val="130000"/>
                </a:lnSpc>
                <a:spcBef>
                  <a:spcPts val="0"/>
                </a:spcBef>
                <a:spcAft>
                  <a:spcPts val="0"/>
                </a:spcAft>
                <a:buNone/>
              </a:pPr>
              <a:r>
                <a:rPr b="1" lang="en" sz="900">
                  <a:solidFill>
                    <a:srgbClr val="D9D9D9"/>
                  </a:solidFill>
                  <a:latin typeface="Helvetica Neue"/>
                  <a:ea typeface="Helvetica Neue"/>
                  <a:cs typeface="Helvetica Neue"/>
                  <a:sym typeface="Helvetica Neue"/>
                </a:rPr>
                <a:t>282k</a:t>
              </a:r>
              <a:r>
                <a:rPr b="1" lang="en" sz="900">
                  <a:solidFill>
                    <a:srgbClr val="D9D9D9"/>
                  </a:solidFill>
                  <a:latin typeface="Helvetica Neue"/>
                  <a:ea typeface="Helvetica Neue"/>
                  <a:cs typeface="Helvetica Neue"/>
                  <a:sym typeface="Helvetica Neue"/>
                </a:rPr>
                <a:t> </a:t>
              </a:r>
              <a:r>
                <a:rPr lang="en" sz="900">
                  <a:solidFill>
                    <a:srgbClr val="D9D9D9"/>
                  </a:solidFill>
                  <a:latin typeface="Helvetica Neue"/>
                  <a:ea typeface="Helvetica Neue"/>
                  <a:cs typeface="Helvetica Neue"/>
                  <a:sym typeface="Helvetica Neue"/>
                </a:rPr>
                <a:t>links</a:t>
              </a:r>
              <a:endParaRPr sz="900">
                <a:solidFill>
                  <a:srgbClr val="D9D9D9"/>
                </a:solidFill>
                <a:latin typeface="Helvetica Neue"/>
                <a:ea typeface="Helvetica Neue"/>
                <a:cs typeface="Helvetica Neue"/>
                <a:sym typeface="Helvetica Neue"/>
              </a:endParaRPr>
            </a:p>
            <a:p>
              <a:pPr indent="0" lvl="0" marL="0" rtl="0" algn="ctr">
                <a:lnSpc>
                  <a:spcPct val="130000"/>
                </a:lnSpc>
                <a:spcBef>
                  <a:spcPts val="0"/>
                </a:spcBef>
                <a:spcAft>
                  <a:spcPts val="0"/>
                </a:spcAft>
                <a:buNone/>
              </a:pPr>
              <a:r>
                <a:rPr b="1" lang="en" sz="900">
                  <a:solidFill>
                    <a:srgbClr val="D9D9D9"/>
                  </a:solidFill>
                  <a:latin typeface="Helvetica Neue"/>
                  <a:ea typeface="Helvetica Neue"/>
                  <a:cs typeface="Helvetica Neue"/>
                  <a:sym typeface="Helvetica Neue"/>
                </a:rPr>
                <a:t>374k</a:t>
              </a:r>
              <a:r>
                <a:rPr lang="en" sz="900">
                  <a:solidFill>
                    <a:srgbClr val="D9D9D9"/>
                  </a:solidFill>
                  <a:latin typeface="Helvetica Neue Light"/>
                  <a:ea typeface="Helvetica Neue Light"/>
                  <a:cs typeface="Helvetica Neue Light"/>
                  <a:sym typeface="Helvetica Neue Light"/>
                </a:rPr>
                <a:t> </a:t>
              </a:r>
              <a:r>
                <a:rPr lang="en" sz="900">
                  <a:solidFill>
                    <a:srgbClr val="D9D9D9"/>
                  </a:solidFill>
                  <a:latin typeface="Helvetica Neue"/>
                  <a:ea typeface="Helvetica Neue"/>
                  <a:cs typeface="Helvetica Neue"/>
                  <a:sym typeface="Helvetica Neue"/>
                </a:rPr>
                <a:t>to funders</a:t>
              </a:r>
              <a:r>
                <a:rPr lang="en" sz="900">
                  <a:solidFill>
                    <a:srgbClr val="D9D9D9"/>
                  </a:solidFill>
                  <a:latin typeface="Helvetica Neue Light"/>
                  <a:ea typeface="Helvetica Neue Light"/>
                  <a:cs typeface="Helvetica Neue Light"/>
                  <a:sym typeface="Helvetica Neue Light"/>
                </a:rPr>
                <a:t> </a:t>
              </a:r>
              <a:endParaRPr sz="900">
                <a:solidFill>
                  <a:srgbClr val="D9D9D9"/>
                </a:solidFill>
                <a:latin typeface="Helvetica Neue Light"/>
                <a:ea typeface="Helvetica Neue Light"/>
                <a:cs typeface="Helvetica Neue Light"/>
                <a:sym typeface="Helvetica Neue Light"/>
              </a:endParaRPr>
            </a:p>
          </p:txBody>
        </p:sp>
        <p:sp>
          <p:nvSpPr>
            <p:cNvPr id="449" name="Google Shape;449;p41"/>
            <p:cNvSpPr txBox="1"/>
            <p:nvPr/>
          </p:nvSpPr>
          <p:spPr>
            <a:xfrm rot="3268145">
              <a:off x="3081897" y="2744509"/>
              <a:ext cx="1181123" cy="360705"/>
            </a:xfrm>
            <a:prstGeom prst="rect">
              <a:avLst/>
            </a:prstGeom>
            <a:noFill/>
            <a:ln>
              <a:noFill/>
            </a:ln>
          </p:spPr>
          <p:txBody>
            <a:bodyPr anchorCtr="0" anchor="ctr" bIns="91425" lIns="91425" spcFirstLastPara="1" rIns="91425" wrap="square" tIns="91425">
              <a:noAutofit/>
            </a:bodyPr>
            <a:lstStyle/>
            <a:p>
              <a:pPr indent="0" lvl="0" marL="0" rtl="0" algn="ctr">
                <a:lnSpc>
                  <a:spcPct val="130000"/>
                </a:lnSpc>
                <a:spcBef>
                  <a:spcPts val="0"/>
                </a:spcBef>
                <a:spcAft>
                  <a:spcPts val="0"/>
                </a:spcAft>
                <a:buNone/>
              </a:pPr>
              <a:r>
                <a:rPr b="1" lang="en" sz="900">
                  <a:solidFill>
                    <a:srgbClr val="D9D9D9"/>
                  </a:solidFill>
                  <a:latin typeface="Helvetica Neue"/>
                  <a:ea typeface="Helvetica Neue"/>
                  <a:cs typeface="Helvetica Neue"/>
                  <a:sym typeface="Helvetica Neue"/>
                </a:rPr>
                <a:t>24m </a:t>
              </a:r>
              <a:r>
                <a:rPr lang="en" sz="900">
                  <a:solidFill>
                    <a:srgbClr val="D9D9D9"/>
                  </a:solidFill>
                  <a:latin typeface="Helvetica Neue"/>
                  <a:ea typeface="Helvetica Neue"/>
                  <a:cs typeface="Helvetica Neue"/>
                  <a:sym typeface="Helvetica Neue"/>
                </a:rPr>
                <a:t>links</a:t>
              </a:r>
              <a:br>
                <a:rPr lang="en" sz="900">
                  <a:solidFill>
                    <a:srgbClr val="D9D9D9"/>
                  </a:solidFill>
                  <a:latin typeface="Helvetica Neue"/>
                  <a:ea typeface="Helvetica Neue"/>
                  <a:cs typeface="Helvetica Neue"/>
                  <a:sym typeface="Helvetica Neue"/>
                </a:rPr>
              </a:br>
              <a:r>
                <a:rPr b="1" lang="en" sz="900">
                  <a:solidFill>
                    <a:srgbClr val="D9D9D9"/>
                  </a:solidFill>
                  <a:latin typeface="Helvetica Neue"/>
                  <a:ea typeface="Helvetica Neue"/>
                  <a:cs typeface="Helvetica Neue"/>
                  <a:sym typeface="Helvetica Neue"/>
                </a:rPr>
                <a:t>37m</a:t>
              </a:r>
              <a:r>
                <a:rPr lang="en" sz="900">
                  <a:solidFill>
                    <a:srgbClr val="D9D9D9"/>
                  </a:solidFill>
                  <a:latin typeface="Helvetica Neue"/>
                  <a:ea typeface="Helvetica Neue"/>
                  <a:cs typeface="Helvetica Neue"/>
                  <a:sym typeface="Helvetica Neue"/>
                </a:rPr>
                <a:t> to funders</a:t>
              </a:r>
              <a:endParaRPr sz="900">
                <a:solidFill>
                  <a:srgbClr val="D9D9D9"/>
                </a:solidFill>
                <a:latin typeface="Helvetica Neue Light"/>
                <a:ea typeface="Helvetica Neue Light"/>
                <a:cs typeface="Helvetica Neue Light"/>
                <a:sym typeface="Helvetica Neue Light"/>
              </a:endParaRPr>
            </a:p>
          </p:txBody>
        </p:sp>
        <p:sp>
          <p:nvSpPr>
            <p:cNvPr id="450" name="Google Shape;450;p41"/>
            <p:cNvSpPr txBox="1"/>
            <p:nvPr/>
          </p:nvSpPr>
          <p:spPr>
            <a:xfrm rot="1672792">
              <a:off x="3932573" y="2525717"/>
              <a:ext cx="1181089" cy="227206"/>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sz="900">
                  <a:solidFill>
                    <a:srgbClr val="D9D9D9"/>
                  </a:solidFill>
                  <a:latin typeface="Helvetica Neue"/>
                  <a:ea typeface="Helvetica Neue"/>
                  <a:cs typeface="Helvetica Neue"/>
                  <a:sym typeface="Helvetica Neue"/>
                </a:rPr>
                <a:t>3.2</a:t>
              </a:r>
              <a:r>
                <a:rPr b="1" lang="en" sz="900">
                  <a:solidFill>
                    <a:srgbClr val="D9D9D9"/>
                  </a:solidFill>
                  <a:latin typeface="Helvetica Neue"/>
                  <a:ea typeface="Helvetica Neue"/>
                  <a:cs typeface="Helvetica Neue"/>
                  <a:sym typeface="Helvetica Neue"/>
                </a:rPr>
                <a:t>m </a:t>
              </a:r>
              <a:r>
                <a:rPr lang="en" sz="900">
                  <a:solidFill>
                    <a:srgbClr val="D9D9D9"/>
                  </a:solidFill>
                  <a:latin typeface="Helvetica Neue"/>
                  <a:ea typeface="Helvetica Neue"/>
                  <a:cs typeface="Helvetica Neue"/>
                  <a:sym typeface="Helvetica Neue"/>
                </a:rPr>
                <a:t>links</a:t>
              </a:r>
              <a:endParaRPr sz="900">
                <a:solidFill>
                  <a:srgbClr val="D9D9D9"/>
                </a:solidFill>
                <a:latin typeface="Helvetica Neue Light"/>
                <a:ea typeface="Helvetica Neue Light"/>
                <a:cs typeface="Helvetica Neue Light"/>
                <a:sym typeface="Helvetica Neue Light"/>
              </a:endParaRPr>
            </a:p>
          </p:txBody>
        </p:sp>
        <p:sp>
          <p:nvSpPr>
            <p:cNvPr id="451" name="Google Shape;451;p41"/>
            <p:cNvSpPr txBox="1"/>
            <p:nvPr/>
          </p:nvSpPr>
          <p:spPr>
            <a:xfrm rot="-3702184">
              <a:off x="2034716" y="2734751"/>
              <a:ext cx="914478" cy="227507"/>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sz="900">
                  <a:solidFill>
                    <a:srgbClr val="D9D9D9"/>
                  </a:solidFill>
                  <a:latin typeface="Helvetica Neue"/>
                  <a:ea typeface="Helvetica Neue"/>
                  <a:cs typeface="Helvetica Neue"/>
                  <a:sym typeface="Helvetica Neue"/>
                </a:rPr>
                <a:t>3</a:t>
              </a:r>
              <a:r>
                <a:rPr b="1" lang="en" sz="900">
                  <a:solidFill>
                    <a:srgbClr val="D9D9D9"/>
                  </a:solidFill>
                  <a:latin typeface="Helvetica Neue"/>
                  <a:ea typeface="Helvetica Neue"/>
                  <a:cs typeface="Helvetica Neue"/>
                  <a:sym typeface="Helvetica Neue"/>
                </a:rPr>
                <a:t>m </a:t>
              </a:r>
              <a:r>
                <a:rPr lang="en" sz="900">
                  <a:solidFill>
                    <a:srgbClr val="D9D9D9"/>
                  </a:solidFill>
                  <a:latin typeface="Helvetica Neue"/>
                  <a:ea typeface="Helvetica Neue"/>
                  <a:cs typeface="Helvetica Neue"/>
                  <a:sym typeface="Helvetica Neue"/>
                </a:rPr>
                <a:t>links</a:t>
              </a:r>
              <a:endParaRPr sz="900">
                <a:solidFill>
                  <a:srgbClr val="D9D9D9"/>
                </a:solidFill>
                <a:latin typeface="Helvetica Neue Light"/>
                <a:ea typeface="Helvetica Neue Light"/>
                <a:cs typeface="Helvetica Neue Light"/>
                <a:sym typeface="Helvetica Neue Light"/>
              </a:endParaRPr>
            </a:p>
          </p:txBody>
        </p:sp>
        <p:sp>
          <p:nvSpPr>
            <p:cNvPr id="452" name="Google Shape;452;p41"/>
            <p:cNvSpPr txBox="1"/>
            <p:nvPr/>
          </p:nvSpPr>
          <p:spPr>
            <a:xfrm rot="-1875">
              <a:off x="2984925" y="3759712"/>
              <a:ext cx="1099800" cy="311100"/>
            </a:xfrm>
            <a:prstGeom prst="rect">
              <a:avLst/>
            </a:prstGeom>
            <a:noFill/>
            <a:ln>
              <a:noFill/>
            </a:ln>
          </p:spPr>
          <p:txBody>
            <a:bodyPr anchorCtr="0" anchor="ctr" bIns="91425" lIns="91425" spcFirstLastPara="1" rIns="91425" wrap="square" tIns="91425">
              <a:noAutofit/>
            </a:bodyPr>
            <a:lstStyle/>
            <a:p>
              <a:pPr indent="0" lvl="0" marL="0" rtl="0" algn="ctr">
                <a:lnSpc>
                  <a:spcPct val="130000"/>
                </a:lnSpc>
                <a:spcBef>
                  <a:spcPts val="0"/>
                </a:spcBef>
                <a:spcAft>
                  <a:spcPts val="0"/>
                </a:spcAft>
                <a:buNone/>
              </a:pPr>
              <a:r>
                <a:rPr b="1" lang="en" sz="900">
                  <a:solidFill>
                    <a:srgbClr val="D9D9D9"/>
                  </a:solidFill>
                  <a:latin typeface="Helvetica Neue"/>
                  <a:ea typeface="Helvetica Neue"/>
                  <a:cs typeface="Helvetica Neue"/>
                  <a:sym typeface="Helvetica Neue"/>
                </a:rPr>
                <a:t>1.2M </a:t>
              </a:r>
              <a:r>
                <a:rPr lang="en" sz="900">
                  <a:solidFill>
                    <a:srgbClr val="D9D9D9"/>
                  </a:solidFill>
                  <a:latin typeface="Helvetica Neue"/>
                  <a:ea typeface="Helvetica Neue"/>
                  <a:cs typeface="Helvetica Neue"/>
                  <a:sym typeface="Helvetica Neue"/>
                </a:rPr>
                <a:t>links</a:t>
              </a:r>
              <a:endParaRPr sz="900">
                <a:solidFill>
                  <a:srgbClr val="D9D9D9"/>
                </a:solidFill>
                <a:latin typeface="Helvetica Neue"/>
                <a:ea typeface="Helvetica Neue"/>
                <a:cs typeface="Helvetica Neue"/>
                <a:sym typeface="Helvetica Neue"/>
              </a:endParaRPr>
            </a:p>
            <a:p>
              <a:pPr indent="0" lvl="0" marL="0" rtl="0" algn="ctr">
                <a:lnSpc>
                  <a:spcPct val="130000"/>
                </a:lnSpc>
                <a:spcBef>
                  <a:spcPts val="0"/>
                </a:spcBef>
                <a:spcAft>
                  <a:spcPts val="0"/>
                </a:spcAft>
                <a:buNone/>
              </a:pPr>
              <a:r>
                <a:rPr b="1" lang="en" sz="900">
                  <a:solidFill>
                    <a:srgbClr val="D9D9D9"/>
                  </a:solidFill>
                  <a:latin typeface="Helvetica Neue"/>
                  <a:ea typeface="Helvetica Neue"/>
                  <a:cs typeface="Helvetica Neue"/>
                  <a:sym typeface="Helvetica Neue"/>
                </a:rPr>
                <a:t>2</a:t>
              </a:r>
              <a:r>
                <a:rPr b="1" lang="en" sz="900">
                  <a:solidFill>
                    <a:srgbClr val="D9D9D9"/>
                  </a:solidFill>
                  <a:latin typeface="Helvetica Neue"/>
                  <a:ea typeface="Helvetica Neue"/>
                  <a:cs typeface="Helvetica Neue"/>
                  <a:sym typeface="Helvetica Neue"/>
                </a:rPr>
                <a:t>m </a:t>
              </a:r>
              <a:r>
                <a:rPr lang="en" sz="900">
                  <a:solidFill>
                    <a:srgbClr val="D9D9D9"/>
                  </a:solidFill>
                  <a:latin typeface="Helvetica Neue"/>
                  <a:ea typeface="Helvetica Neue"/>
                  <a:cs typeface="Helvetica Neue"/>
                  <a:sym typeface="Helvetica Neue"/>
                </a:rPr>
                <a:t>to funders</a:t>
              </a:r>
              <a:endParaRPr sz="900">
                <a:solidFill>
                  <a:srgbClr val="D9D9D9"/>
                </a:solidFill>
                <a:latin typeface="Helvetica Neue"/>
                <a:ea typeface="Helvetica Neue"/>
                <a:cs typeface="Helvetica Neue"/>
                <a:sym typeface="Helvetica Neue"/>
              </a:endParaRPr>
            </a:p>
          </p:txBody>
        </p:sp>
        <p:sp>
          <p:nvSpPr>
            <p:cNvPr id="453" name="Google Shape;453;p41"/>
            <p:cNvSpPr txBox="1"/>
            <p:nvPr/>
          </p:nvSpPr>
          <p:spPr>
            <a:xfrm>
              <a:off x="4364075" y="3588186"/>
              <a:ext cx="738600" cy="669900"/>
            </a:xfrm>
            <a:prstGeom prst="rect">
              <a:avLst/>
            </a:prstGeom>
            <a:noFill/>
            <a:ln>
              <a:noFill/>
            </a:ln>
            <a:effectLst>
              <a:outerShdw blurRad="142875" rotWithShape="0" algn="bl" dir="3540000" dist="9525">
                <a:srgbClr val="000000">
                  <a:alpha val="25000"/>
                </a:srgbClr>
              </a:outerShdw>
            </a:effectLst>
          </p:spPr>
          <p:txBody>
            <a:bodyPr anchorCtr="0" anchor="ctr" bIns="0" lIns="0" spcFirstLastPara="1" rIns="0" wrap="square" tIns="0">
              <a:noAutofit/>
            </a:bodyPr>
            <a:lstStyle/>
            <a:p>
              <a:pPr indent="0" lvl="0" marL="0" rtl="0" algn="ctr">
                <a:spcBef>
                  <a:spcPts val="0"/>
                </a:spcBef>
                <a:spcAft>
                  <a:spcPts val="0"/>
                </a:spcAft>
                <a:buNone/>
              </a:pPr>
              <a:r>
                <a:rPr b="1" lang="en" sz="1200">
                  <a:solidFill>
                    <a:schemeClr val="lt1"/>
                  </a:solidFill>
                  <a:latin typeface="Helvetica Neue"/>
                  <a:ea typeface="Helvetica Neue"/>
                  <a:cs typeface="Helvetica Neue"/>
                  <a:sym typeface="Helvetica Neue"/>
                </a:rPr>
                <a:t>7.1</a:t>
              </a:r>
              <a:r>
                <a:rPr b="1" lang="en" sz="1200">
                  <a:solidFill>
                    <a:schemeClr val="lt1"/>
                  </a:solidFill>
                  <a:latin typeface="Helvetica Neue"/>
                  <a:ea typeface="Helvetica Neue"/>
                  <a:cs typeface="Helvetica Neue"/>
                  <a:sym typeface="Helvetica Neue"/>
                </a:rPr>
                <a:t>m</a:t>
              </a:r>
              <a:endParaRPr b="1" sz="1200">
                <a:solidFill>
                  <a:schemeClr val="lt1"/>
                </a:solidFill>
                <a:latin typeface="Helvetica Neue"/>
                <a:ea typeface="Helvetica Neue"/>
                <a:cs typeface="Helvetica Neue"/>
                <a:sym typeface="Helvetica Neue"/>
              </a:endParaRPr>
            </a:p>
            <a:p>
              <a:pPr indent="0" lvl="0" marL="0" rtl="0" algn="ctr">
                <a:spcBef>
                  <a:spcPts val="0"/>
                </a:spcBef>
                <a:spcAft>
                  <a:spcPts val="0"/>
                </a:spcAft>
                <a:buNone/>
              </a:pPr>
              <a:r>
                <a:rPr b="1" lang="en" sz="1000">
                  <a:solidFill>
                    <a:schemeClr val="lt1"/>
                  </a:solidFill>
                  <a:latin typeface="Helvetica Neue"/>
                  <a:ea typeface="Helvetica Neue"/>
                  <a:cs typeface="Helvetica Neue"/>
                  <a:sym typeface="Helvetica Neue"/>
                </a:rPr>
                <a:t>Grants</a:t>
              </a:r>
              <a:endParaRPr b="1" sz="1000">
                <a:solidFill>
                  <a:schemeClr val="lt1"/>
                </a:solidFill>
                <a:latin typeface="Helvetica Neue"/>
                <a:ea typeface="Helvetica Neue"/>
                <a:cs typeface="Helvetica Neue"/>
                <a:sym typeface="Helvetica Neue"/>
              </a:endParaRPr>
            </a:p>
            <a:p>
              <a:pPr indent="0" lvl="0" marL="0" rtl="0" algn="ctr">
                <a:spcBef>
                  <a:spcPts val="0"/>
                </a:spcBef>
                <a:spcAft>
                  <a:spcPts val="0"/>
                </a:spcAft>
                <a:buNone/>
              </a:pPr>
              <a:r>
                <a:rPr lang="en" sz="900">
                  <a:solidFill>
                    <a:schemeClr val="lt1"/>
                  </a:solidFill>
                  <a:latin typeface="Helvetica Neue"/>
                  <a:ea typeface="Helvetica Neue"/>
                  <a:cs typeface="Helvetica Neue"/>
                  <a:sym typeface="Helvetica Neue"/>
                </a:rPr>
                <a:t>$2.5 trillion </a:t>
              </a:r>
              <a:br>
                <a:rPr lang="en" sz="900">
                  <a:solidFill>
                    <a:schemeClr val="lt1"/>
                  </a:solidFill>
                  <a:latin typeface="Helvetica Neue"/>
                  <a:ea typeface="Helvetica Neue"/>
                  <a:cs typeface="Helvetica Neue"/>
                  <a:sym typeface="Helvetica Neue"/>
                </a:rPr>
              </a:br>
              <a:r>
                <a:rPr lang="en" sz="900">
                  <a:solidFill>
                    <a:schemeClr val="lt1"/>
                  </a:solidFill>
                  <a:latin typeface="Helvetica Neue"/>
                  <a:ea typeface="Helvetica Neue"/>
                  <a:cs typeface="Helvetica Neue"/>
                  <a:sym typeface="Helvetica Neue"/>
                </a:rPr>
                <a:t>in funding</a:t>
              </a:r>
              <a:endParaRPr sz="900">
                <a:solidFill>
                  <a:schemeClr val="lt1"/>
                </a:solidFill>
                <a:latin typeface="Helvetica Neue"/>
                <a:ea typeface="Helvetica Neue"/>
                <a:cs typeface="Helvetica Neue"/>
                <a:sym typeface="Helvetica Neue"/>
              </a:endParaRPr>
            </a:p>
          </p:txBody>
        </p:sp>
        <p:sp>
          <p:nvSpPr>
            <p:cNvPr id="454" name="Google Shape;454;p41"/>
            <p:cNvSpPr txBox="1"/>
            <p:nvPr/>
          </p:nvSpPr>
          <p:spPr>
            <a:xfrm>
              <a:off x="6570280" y="3483246"/>
              <a:ext cx="810600" cy="803100"/>
            </a:xfrm>
            <a:prstGeom prst="rect">
              <a:avLst/>
            </a:prstGeom>
            <a:noFill/>
            <a:ln>
              <a:noFill/>
            </a:ln>
            <a:effectLst>
              <a:outerShdw blurRad="71438" rotWithShape="0" algn="bl" dir="3540000" dist="19050">
                <a:srgbClr val="000000">
                  <a:alpha val="12000"/>
                </a:srgbClr>
              </a:outerShdw>
            </a:effectLst>
          </p:spPr>
          <p:txBody>
            <a:bodyPr anchorCtr="0" anchor="ctr" bIns="0" lIns="0" spcFirstLastPara="1" rIns="0" wrap="square" tIns="0">
              <a:noAutofit/>
            </a:bodyPr>
            <a:lstStyle/>
            <a:p>
              <a:pPr indent="0" lvl="0" marL="0" rtl="0" algn="ctr">
                <a:spcBef>
                  <a:spcPts val="0"/>
                </a:spcBef>
                <a:spcAft>
                  <a:spcPts val="0"/>
                </a:spcAft>
                <a:buNone/>
              </a:pPr>
              <a:r>
                <a:rPr b="1" lang="en" sz="1200">
                  <a:solidFill>
                    <a:schemeClr val="lt1"/>
                  </a:solidFill>
                  <a:latin typeface="Helvetica Neue"/>
                  <a:ea typeface="Helvetica Neue"/>
                  <a:cs typeface="Helvetica Neue"/>
                  <a:sym typeface="Helvetica Neue"/>
                </a:rPr>
                <a:t>2</a:t>
              </a:r>
              <a:r>
                <a:rPr b="1" lang="en" sz="1200">
                  <a:solidFill>
                    <a:schemeClr val="lt1"/>
                  </a:solidFill>
                  <a:latin typeface="Helvetica Neue"/>
                  <a:ea typeface="Helvetica Neue"/>
                  <a:cs typeface="Helvetica Neue"/>
                  <a:sym typeface="Helvetica Neue"/>
                </a:rPr>
                <a:t>m</a:t>
              </a:r>
              <a:endParaRPr b="1" sz="1200">
                <a:solidFill>
                  <a:schemeClr val="lt1"/>
                </a:solidFill>
                <a:latin typeface="Helvetica Neue"/>
                <a:ea typeface="Helvetica Neue"/>
                <a:cs typeface="Helvetica Neue"/>
                <a:sym typeface="Helvetica Neue"/>
              </a:endParaRPr>
            </a:p>
            <a:p>
              <a:pPr indent="0" lvl="0" marL="0" rtl="0" algn="ctr">
                <a:spcBef>
                  <a:spcPts val="0"/>
                </a:spcBef>
                <a:spcAft>
                  <a:spcPts val="0"/>
                </a:spcAft>
                <a:buNone/>
              </a:pPr>
              <a:r>
                <a:rPr b="1" lang="en" sz="1000">
                  <a:solidFill>
                    <a:schemeClr val="lt1"/>
                  </a:solidFill>
                  <a:latin typeface="Helvetica Neue"/>
                  <a:ea typeface="Helvetica Neue"/>
                  <a:cs typeface="Helvetica Neue"/>
                  <a:sym typeface="Helvetica Neue"/>
                </a:rPr>
                <a:t>Policy documents</a:t>
              </a:r>
              <a:endParaRPr sz="800">
                <a:solidFill>
                  <a:schemeClr val="lt1"/>
                </a:solidFill>
                <a:latin typeface="Helvetica Neue Light"/>
                <a:ea typeface="Helvetica Neue Light"/>
                <a:cs typeface="Helvetica Neue Light"/>
                <a:sym typeface="Helvetica Neue Light"/>
              </a:endParaRPr>
            </a:p>
          </p:txBody>
        </p:sp>
        <p:sp>
          <p:nvSpPr>
            <p:cNvPr id="455" name="Google Shape;455;p41"/>
            <p:cNvSpPr txBox="1"/>
            <p:nvPr/>
          </p:nvSpPr>
          <p:spPr>
            <a:xfrm>
              <a:off x="5912067" y="1165114"/>
              <a:ext cx="738600" cy="612300"/>
            </a:xfrm>
            <a:prstGeom prst="rect">
              <a:avLst/>
            </a:prstGeom>
            <a:noFill/>
            <a:ln>
              <a:noFill/>
            </a:ln>
            <a:effectLst>
              <a:outerShdw blurRad="71438" rotWithShape="0" algn="bl" dir="3540000" dist="19050">
                <a:srgbClr val="000000">
                  <a:alpha val="12000"/>
                </a:srgbClr>
              </a:outerShdw>
            </a:effectLst>
          </p:spPr>
          <p:txBody>
            <a:bodyPr anchorCtr="0" anchor="ctr" bIns="0" lIns="0" spcFirstLastPara="1" rIns="0" wrap="square" tIns="0">
              <a:noAutofit/>
            </a:bodyPr>
            <a:lstStyle/>
            <a:p>
              <a:pPr indent="0" lvl="0" marL="0" rtl="0" algn="ctr">
                <a:spcBef>
                  <a:spcPts val="0"/>
                </a:spcBef>
                <a:spcAft>
                  <a:spcPts val="0"/>
                </a:spcAft>
                <a:buNone/>
              </a:pPr>
              <a:r>
                <a:rPr b="1" lang="en" sz="1200">
                  <a:solidFill>
                    <a:srgbClr val="FFFFFF"/>
                  </a:solidFill>
                  <a:latin typeface="Helvetica Neue"/>
                  <a:ea typeface="Helvetica Neue"/>
                  <a:cs typeface="Helvetica Neue"/>
                  <a:sym typeface="Helvetica Neue"/>
                </a:rPr>
                <a:t>834</a:t>
              </a:r>
              <a:r>
                <a:rPr b="1" lang="en" sz="1200">
                  <a:solidFill>
                    <a:srgbClr val="FFFFFF"/>
                  </a:solidFill>
                  <a:latin typeface="Helvetica Neue"/>
                  <a:ea typeface="Helvetica Neue"/>
                  <a:cs typeface="Helvetica Neue"/>
                  <a:sym typeface="Helvetica Neue"/>
                </a:rPr>
                <a:t>k</a:t>
              </a:r>
              <a:endParaRPr b="1" sz="1200">
                <a:solidFill>
                  <a:srgbClr val="FFFFFF"/>
                </a:solidFill>
                <a:latin typeface="Helvetica Neue"/>
                <a:ea typeface="Helvetica Neue"/>
                <a:cs typeface="Helvetica Neue"/>
                <a:sym typeface="Helvetica Neue"/>
              </a:endParaRPr>
            </a:p>
            <a:p>
              <a:pPr indent="0" lvl="0" marL="0" rtl="0" algn="ctr">
                <a:spcBef>
                  <a:spcPts val="0"/>
                </a:spcBef>
                <a:spcAft>
                  <a:spcPts val="0"/>
                </a:spcAft>
                <a:buNone/>
              </a:pPr>
              <a:r>
                <a:rPr b="1" lang="en" sz="1000">
                  <a:solidFill>
                    <a:srgbClr val="FFFFFF"/>
                  </a:solidFill>
                  <a:latin typeface="Helvetica Neue"/>
                  <a:ea typeface="Helvetica Neue"/>
                  <a:cs typeface="Helvetica Neue"/>
                  <a:sym typeface="Helvetica Neue"/>
                </a:rPr>
                <a:t>Clinical</a:t>
              </a:r>
              <a:br>
                <a:rPr b="1" lang="en" sz="1000">
                  <a:solidFill>
                    <a:srgbClr val="FFFFFF"/>
                  </a:solidFill>
                  <a:latin typeface="Helvetica Neue"/>
                  <a:ea typeface="Helvetica Neue"/>
                  <a:cs typeface="Helvetica Neue"/>
                  <a:sym typeface="Helvetica Neue"/>
                </a:rPr>
              </a:br>
              <a:r>
                <a:rPr b="1" lang="en" sz="1000">
                  <a:solidFill>
                    <a:srgbClr val="FFFFFF"/>
                  </a:solidFill>
                  <a:latin typeface="Helvetica Neue"/>
                  <a:ea typeface="Helvetica Neue"/>
                  <a:cs typeface="Helvetica Neue"/>
                  <a:sym typeface="Helvetica Neue"/>
                </a:rPr>
                <a:t>trials</a:t>
              </a:r>
              <a:endParaRPr b="1" sz="1000">
                <a:solidFill>
                  <a:srgbClr val="FFFFFF"/>
                </a:solidFill>
                <a:latin typeface="Helvetica Neue"/>
                <a:ea typeface="Helvetica Neue"/>
                <a:cs typeface="Helvetica Neue"/>
                <a:sym typeface="Helvetica Neue"/>
              </a:endParaRPr>
            </a:p>
          </p:txBody>
        </p:sp>
        <p:sp>
          <p:nvSpPr>
            <p:cNvPr id="456" name="Google Shape;456;p41"/>
            <p:cNvSpPr txBox="1"/>
            <p:nvPr/>
          </p:nvSpPr>
          <p:spPr>
            <a:xfrm rot="-3300622">
              <a:off x="4678196" y="2370302"/>
              <a:ext cx="1181316" cy="417046"/>
            </a:xfrm>
            <a:prstGeom prst="rect">
              <a:avLst/>
            </a:prstGeom>
            <a:noFill/>
            <a:ln>
              <a:noFill/>
            </a:ln>
          </p:spPr>
          <p:txBody>
            <a:bodyPr anchorCtr="0" anchor="ctr" bIns="91425" lIns="91425" spcFirstLastPara="1" rIns="91425" wrap="square" tIns="91425">
              <a:noAutofit/>
            </a:bodyPr>
            <a:lstStyle/>
            <a:p>
              <a:pPr indent="0" lvl="0" marL="0" rtl="0" algn="ctr">
                <a:lnSpc>
                  <a:spcPct val="130000"/>
                </a:lnSpc>
                <a:spcBef>
                  <a:spcPts val="0"/>
                </a:spcBef>
                <a:spcAft>
                  <a:spcPts val="0"/>
                </a:spcAft>
                <a:buNone/>
              </a:pPr>
              <a:r>
                <a:rPr b="1" lang="en" sz="900">
                  <a:solidFill>
                    <a:srgbClr val="D9D9D9"/>
                  </a:solidFill>
                  <a:latin typeface="Helvetica Neue"/>
                  <a:ea typeface="Helvetica Neue"/>
                  <a:cs typeface="Helvetica Neue"/>
                  <a:sym typeface="Helvetica Neue"/>
                </a:rPr>
                <a:t>35k </a:t>
              </a:r>
              <a:r>
                <a:rPr lang="en" sz="900">
                  <a:solidFill>
                    <a:srgbClr val="D9D9D9"/>
                  </a:solidFill>
                  <a:latin typeface="Helvetica Neue"/>
                  <a:ea typeface="Helvetica Neue"/>
                  <a:cs typeface="Helvetica Neue"/>
                  <a:sym typeface="Helvetica Neue"/>
                </a:rPr>
                <a:t>links</a:t>
              </a:r>
              <a:endParaRPr sz="900">
                <a:solidFill>
                  <a:srgbClr val="D9D9D9"/>
                </a:solidFill>
                <a:latin typeface="Helvetica Neue"/>
                <a:ea typeface="Helvetica Neue"/>
                <a:cs typeface="Helvetica Neue"/>
                <a:sym typeface="Helvetica Neue"/>
              </a:endParaRPr>
            </a:p>
            <a:p>
              <a:pPr indent="0" lvl="0" marL="0" rtl="0" algn="ctr">
                <a:lnSpc>
                  <a:spcPct val="130000"/>
                </a:lnSpc>
                <a:spcBef>
                  <a:spcPts val="0"/>
                </a:spcBef>
                <a:spcAft>
                  <a:spcPts val="0"/>
                </a:spcAft>
                <a:buNone/>
              </a:pPr>
              <a:r>
                <a:rPr b="1" lang="en" sz="900">
                  <a:solidFill>
                    <a:srgbClr val="D9D9D9"/>
                  </a:solidFill>
                  <a:latin typeface="Helvetica Neue"/>
                  <a:ea typeface="Helvetica Neue"/>
                  <a:cs typeface="Helvetica Neue"/>
                  <a:sym typeface="Helvetica Neue"/>
                </a:rPr>
                <a:t>594k </a:t>
              </a:r>
              <a:r>
                <a:rPr lang="en" sz="900">
                  <a:solidFill>
                    <a:srgbClr val="D9D9D9"/>
                  </a:solidFill>
                  <a:latin typeface="Helvetica Neue"/>
                  <a:ea typeface="Helvetica Neue"/>
                  <a:cs typeface="Helvetica Neue"/>
                  <a:sym typeface="Helvetica Neue"/>
                </a:rPr>
                <a:t>to funders</a:t>
              </a:r>
              <a:endParaRPr sz="900">
                <a:solidFill>
                  <a:srgbClr val="D9D9D9"/>
                </a:solidFill>
                <a:latin typeface="Helvetica Neue"/>
                <a:ea typeface="Helvetica Neue"/>
                <a:cs typeface="Helvetica Neue"/>
                <a:sym typeface="Helvetica Neue"/>
              </a:endParaRPr>
            </a:p>
          </p:txBody>
        </p:sp>
        <p:sp>
          <p:nvSpPr>
            <p:cNvPr id="457" name="Google Shape;457;p41"/>
            <p:cNvSpPr txBox="1"/>
            <p:nvPr/>
          </p:nvSpPr>
          <p:spPr>
            <a:xfrm>
              <a:off x="792350" y="2086738"/>
              <a:ext cx="738600" cy="669900"/>
            </a:xfrm>
            <a:prstGeom prst="rect">
              <a:avLst/>
            </a:prstGeom>
            <a:noFill/>
            <a:ln>
              <a:noFill/>
            </a:ln>
            <a:effectLst>
              <a:outerShdw blurRad="71438" rotWithShape="0" algn="bl" dir="3540000" dist="19050">
                <a:srgbClr val="000000">
                  <a:alpha val="12000"/>
                </a:srgbClr>
              </a:outerShdw>
            </a:effectLst>
          </p:spPr>
          <p:txBody>
            <a:bodyPr anchorCtr="0" anchor="ctr" bIns="0" lIns="0" spcFirstLastPara="1" rIns="0" wrap="square" tIns="0">
              <a:noAutofit/>
            </a:bodyPr>
            <a:lstStyle/>
            <a:p>
              <a:pPr indent="0" lvl="0" marL="0" rtl="0" algn="ctr">
                <a:spcBef>
                  <a:spcPts val="0"/>
                </a:spcBef>
                <a:spcAft>
                  <a:spcPts val="0"/>
                </a:spcAft>
                <a:buNone/>
              </a:pPr>
              <a:r>
                <a:rPr b="1" lang="en" sz="1200">
                  <a:solidFill>
                    <a:schemeClr val="lt1"/>
                  </a:solidFill>
                  <a:latin typeface="Helvetica Neue"/>
                  <a:ea typeface="Helvetica Neue"/>
                  <a:cs typeface="Helvetica Neue"/>
                  <a:sym typeface="Helvetica Neue"/>
                </a:rPr>
                <a:t>269m</a:t>
              </a:r>
              <a:endParaRPr b="1" sz="1200">
                <a:solidFill>
                  <a:schemeClr val="lt1"/>
                </a:solidFill>
                <a:latin typeface="Helvetica Neue"/>
                <a:ea typeface="Helvetica Neue"/>
                <a:cs typeface="Helvetica Neue"/>
                <a:sym typeface="Helvetica Neue"/>
              </a:endParaRPr>
            </a:p>
            <a:p>
              <a:pPr indent="0" lvl="0" marL="0" rtl="0" algn="ctr">
                <a:spcBef>
                  <a:spcPts val="0"/>
                </a:spcBef>
                <a:spcAft>
                  <a:spcPts val="0"/>
                </a:spcAft>
                <a:buNone/>
              </a:pPr>
              <a:r>
                <a:rPr b="1" lang="en" sz="1000">
                  <a:solidFill>
                    <a:schemeClr val="lt1"/>
                  </a:solidFill>
                  <a:latin typeface="Helvetica Neue"/>
                  <a:ea typeface="Helvetica Neue"/>
                  <a:cs typeface="Helvetica Neue"/>
                  <a:sym typeface="Helvetica Neue"/>
                </a:rPr>
                <a:t>Altmetric</a:t>
              </a:r>
              <a:br>
                <a:rPr b="1" lang="en" sz="1000">
                  <a:solidFill>
                    <a:schemeClr val="lt1"/>
                  </a:solidFill>
                  <a:latin typeface="Helvetica Neue"/>
                  <a:ea typeface="Helvetica Neue"/>
                  <a:cs typeface="Helvetica Neue"/>
                  <a:sym typeface="Helvetica Neue"/>
                </a:rPr>
              </a:br>
              <a:r>
                <a:rPr b="1" lang="en" sz="1000">
                  <a:solidFill>
                    <a:schemeClr val="lt1"/>
                  </a:solidFill>
                  <a:latin typeface="Helvetica Neue"/>
                  <a:ea typeface="Helvetica Neue"/>
                  <a:cs typeface="Helvetica Neue"/>
                  <a:sym typeface="Helvetica Neue"/>
                </a:rPr>
                <a:t>data </a:t>
              </a:r>
              <a:endParaRPr b="1" sz="1000">
                <a:solidFill>
                  <a:schemeClr val="lt1"/>
                </a:solidFill>
                <a:latin typeface="Helvetica Neue"/>
                <a:ea typeface="Helvetica Neue"/>
                <a:cs typeface="Helvetica Neue"/>
                <a:sym typeface="Helvetica Neue"/>
              </a:endParaRPr>
            </a:p>
            <a:p>
              <a:pPr indent="0" lvl="0" marL="0" rtl="0" algn="ctr">
                <a:spcBef>
                  <a:spcPts val="0"/>
                </a:spcBef>
                <a:spcAft>
                  <a:spcPts val="0"/>
                </a:spcAft>
                <a:buNone/>
              </a:pPr>
              <a:r>
                <a:rPr b="1" lang="en" sz="1000">
                  <a:solidFill>
                    <a:schemeClr val="lt1"/>
                  </a:solidFill>
                  <a:latin typeface="Helvetica Neue"/>
                  <a:ea typeface="Helvetica Neue"/>
                  <a:cs typeface="Helvetica Neue"/>
                  <a:sym typeface="Helvetica Neue"/>
                </a:rPr>
                <a:t>points</a:t>
              </a:r>
              <a:endParaRPr b="1" sz="1000">
                <a:solidFill>
                  <a:schemeClr val="lt1"/>
                </a:solidFill>
                <a:latin typeface="Helvetica Neue"/>
                <a:ea typeface="Helvetica Neue"/>
                <a:cs typeface="Helvetica Neue"/>
                <a:sym typeface="Helvetica Neue"/>
              </a:endParaRPr>
            </a:p>
          </p:txBody>
        </p:sp>
        <p:sp>
          <p:nvSpPr>
            <p:cNvPr id="458" name="Google Shape;458;p41"/>
            <p:cNvSpPr txBox="1"/>
            <p:nvPr/>
          </p:nvSpPr>
          <p:spPr>
            <a:xfrm>
              <a:off x="2782261" y="1085561"/>
              <a:ext cx="810600" cy="803100"/>
            </a:xfrm>
            <a:prstGeom prst="rect">
              <a:avLst/>
            </a:prstGeom>
            <a:noFill/>
            <a:ln>
              <a:noFill/>
            </a:ln>
            <a:effectLst>
              <a:outerShdw blurRad="71438" rotWithShape="0" algn="bl" dir="3540000" dist="19050">
                <a:srgbClr val="000000">
                  <a:alpha val="12000"/>
                </a:srgbClr>
              </a:outerShdw>
            </a:effectLst>
          </p:spPr>
          <p:txBody>
            <a:bodyPr anchorCtr="0" anchor="ctr" bIns="0" lIns="0" spcFirstLastPara="1" rIns="0" wrap="square" tIns="0">
              <a:noAutofit/>
            </a:bodyPr>
            <a:lstStyle/>
            <a:p>
              <a:pPr indent="0" lvl="0" marL="0" rtl="0" algn="ctr">
                <a:spcBef>
                  <a:spcPts val="0"/>
                </a:spcBef>
                <a:spcAft>
                  <a:spcPts val="0"/>
                </a:spcAft>
                <a:buNone/>
              </a:pPr>
              <a:r>
                <a:rPr b="1" lang="en" sz="1200">
                  <a:solidFill>
                    <a:schemeClr val="lt1"/>
                  </a:solidFill>
                  <a:latin typeface="Helvetica Neue"/>
                  <a:ea typeface="Helvetica Neue"/>
                  <a:cs typeface="Helvetica Neue"/>
                  <a:sym typeface="Helvetica Neue"/>
                </a:rPr>
                <a:t>146</a:t>
              </a:r>
              <a:r>
                <a:rPr b="1" lang="en" sz="1200">
                  <a:solidFill>
                    <a:schemeClr val="lt1"/>
                  </a:solidFill>
                  <a:latin typeface="Helvetica Neue"/>
                  <a:ea typeface="Helvetica Neue"/>
                  <a:cs typeface="Helvetica Neue"/>
                  <a:sym typeface="Helvetica Neue"/>
                </a:rPr>
                <a:t>m</a:t>
              </a:r>
              <a:endParaRPr b="1" sz="1200">
                <a:solidFill>
                  <a:schemeClr val="lt1"/>
                </a:solidFill>
                <a:latin typeface="Helvetica Neue"/>
                <a:ea typeface="Helvetica Neue"/>
                <a:cs typeface="Helvetica Neue"/>
                <a:sym typeface="Helvetica Neue"/>
              </a:endParaRPr>
            </a:p>
            <a:p>
              <a:pPr indent="0" lvl="0" marL="0" rtl="0" algn="ctr">
                <a:spcBef>
                  <a:spcPts val="0"/>
                </a:spcBef>
                <a:spcAft>
                  <a:spcPts val="0"/>
                </a:spcAft>
                <a:buNone/>
              </a:pPr>
              <a:r>
                <a:rPr b="1" lang="en" sz="1000">
                  <a:solidFill>
                    <a:schemeClr val="lt1"/>
                  </a:solidFill>
                  <a:latin typeface="Helvetica Neue"/>
                  <a:ea typeface="Helvetica Neue"/>
                  <a:cs typeface="Helvetica Neue"/>
                  <a:sym typeface="Helvetica Neue"/>
                </a:rPr>
                <a:t>Publications</a:t>
              </a:r>
              <a:br>
                <a:rPr b="1" lang="en" sz="1200">
                  <a:solidFill>
                    <a:schemeClr val="lt1"/>
                  </a:solidFill>
                  <a:latin typeface="Helvetica Neue"/>
                  <a:ea typeface="Helvetica Neue"/>
                  <a:cs typeface="Helvetica Neue"/>
                  <a:sym typeface="Helvetica Neue"/>
                </a:rPr>
              </a:br>
              <a:r>
                <a:rPr lang="en" sz="900">
                  <a:solidFill>
                    <a:schemeClr val="lt1"/>
                  </a:solidFill>
                  <a:latin typeface="Helvetica Neue"/>
                  <a:ea typeface="Helvetica Neue"/>
                  <a:cs typeface="Helvetica Neue"/>
                  <a:sym typeface="Helvetica Neue"/>
                </a:rPr>
                <a:t>104m full text index</a:t>
              </a:r>
              <a:endParaRPr sz="900">
                <a:solidFill>
                  <a:schemeClr val="lt1"/>
                </a:solidFill>
                <a:latin typeface="Helvetica Neue"/>
                <a:ea typeface="Helvetica Neue"/>
                <a:cs typeface="Helvetica Neue"/>
                <a:sym typeface="Helvetica Neue"/>
              </a:endParaRPr>
            </a:p>
          </p:txBody>
        </p:sp>
        <p:sp>
          <p:nvSpPr>
            <p:cNvPr id="459" name="Google Shape;459;p41"/>
            <p:cNvSpPr txBox="1"/>
            <p:nvPr/>
          </p:nvSpPr>
          <p:spPr>
            <a:xfrm>
              <a:off x="1989178" y="3717728"/>
              <a:ext cx="649500" cy="497400"/>
            </a:xfrm>
            <a:prstGeom prst="rect">
              <a:avLst/>
            </a:prstGeom>
            <a:noFill/>
            <a:ln>
              <a:noFill/>
            </a:ln>
            <a:effectLst>
              <a:outerShdw blurRad="71438" rotWithShape="0" algn="bl" dir="3540000" dist="19050">
                <a:srgbClr val="000000">
                  <a:alpha val="12000"/>
                </a:srgbClr>
              </a:outerShdw>
            </a:effectLst>
          </p:spPr>
          <p:txBody>
            <a:bodyPr anchorCtr="0" anchor="ctr" bIns="0" lIns="0" spcFirstLastPara="1" rIns="0" wrap="square" tIns="0">
              <a:noAutofit/>
            </a:bodyPr>
            <a:lstStyle/>
            <a:p>
              <a:pPr indent="0" lvl="0" marL="0" rtl="0" algn="ctr">
                <a:spcBef>
                  <a:spcPts val="0"/>
                </a:spcBef>
                <a:spcAft>
                  <a:spcPts val="0"/>
                </a:spcAft>
                <a:buNone/>
              </a:pPr>
              <a:r>
                <a:rPr b="1" lang="en" sz="1200">
                  <a:solidFill>
                    <a:schemeClr val="lt1"/>
                  </a:solidFill>
                  <a:latin typeface="Helvetica Neue"/>
                  <a:ea typeface="Helvetica Neue"/>
                  <a:cs typeface="Helvetica Neue"/>
                  <a:sym typeface="Helvetica Neue"/>
                </a:rPr>
                <a:t>31</a:t>
              </a:r>
              <a:r>
                <a:rPr b="1" lang="en" sz="1200">
                  <a:solidFill>
                    <a:schemeClr val="lt1"/>
                  </a:solidFill>
                  <a:latin typeface="Helvetica Neue"/>
                  <a:ea typeface="Helvetica Neue"/>
                  <a:cs typeface="Helvetica Neue"/>
                  <a:sym typeface="Helvetica Neue"/>
                </a:rPr>
                <a:t>m</a:t>
              </a:r>
              <a:endParaRPr b="1" sz="1200">
                <a:solidFill>
                  <a:schemeClr val="lt1"/>
                </a:solidFill>
                <a:latin typeface="Helvetica Neue"/>
                <a:ea typeface="Helvetica Neue"/>
                <a:cs typeface="Helvetica Neue"/>
                <a:sym typeface="Helvetica Neue"/>
              </a:endParaRPr>
            </a:p>
            <a:p>
              <a:pPr indent="0" lvl="0" marL="0" rtl="0" algn="ctr">
                <a:spcBef>
                  <a:spcPts val="0"/>
                </a:spcBef>
                <a:spcAft>
                  <a:spcPts val="0"/>
                </a:spcAft>
                <a:buNone/>
              </a:pPr>
              <a:r>
                <a:rPr b="1" lang="en" sz="1000">
                  <a:solidFill>
                    <a:schemeClr val="lt1"/>
                  </a:solidFill>
                  <a:latin typeface="Helvetica Neue"/>
                  <a:ea typeface="Helvetica Neue"/>
                  <a:cs typeface="Helvetica Neue"/>
                  <a:sym typeface="Helvetica Neue"/>
                </a:rPr>
                <a:t>Datasets</a:t>
              </a:r>
              <a:endParaRPr b="1" sz="1000">
                <a:solidFill>
                  <a:schemeClr val="lt1"/>
                </a:solidFill>
                <a:latin typeface="Helvetica Neue"/>
                <a:ea typeface="Helvetica Neue"/>
                <a:cs typeface="Helvetica Neue"/>
                <a:sym typeface="Helvetica Neue"/>
              </a:endParaRPr>
            </a:p>
          </p:txBody>
        </p:sp>
        <p:sp>
          <p:nvSpPr>
            <p:cNvPr id="460" name="Google Shape;460;p41"/>
            <p:cNvSpPr txBox="1"/>
            <p:nvPr/>
          </p:nvSpPr>
          <p:spPr>
            <a:xfrm rot="-1486331">
              <a:off x="1621513" y="1728258"/>
              <a:ext cx="810479" cy="227528"/>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sz="900">
                  <a:solidFill>
                    <a:srgbClr val="D9D9D9"/>
                  </a:solidFill>
                  <a:latin typeface="Helvetica Neue"/>
                  <a:ea typeface="Helvetica Neue"/>
                  <a:cs typeface="Helvetica Neue"/>
                  <a:sym typeface="Helvetica Neue"/>
                </a:rPr>
                <a:t>21m </a:t>
              </a:r>
              <a:r>
                <a:rPr lang="en" sz="900">
                  <a:solidFill>
                    <a:srgbClr val="D9D9D9"/>
                  </a:solidFill>
                  <a:latin typeface="Helvetica Neue"/>
                  <a:ea typeface="Helvetica Neue"/>
                  <a:cs typeface="Helvetica Neue"/>
                  <a:sym typeface="Helvetica Neue"/>
                </a:rPr>
                <a:t>links</a:t>
              </a:r>
              <a:endParaRPr sz="900">
                <a:solidFill>
                  <a:srgbClr val="D9D9D9"/>
                </a:solidFill>
                <a:latin typeface="Helvetica Neue Light"/>
                <a:ea typeface="Helvetica Neue Light"/>
                <a:cs typeface="Helvetica Neue Light"/>
                <a:sym typeface="Helvetica Neue Light"/>
              </a:endParaRPr>
            </a:p>
          </p:txBody>
        </p:sp>
        <p:sp>
          <p:nvSpPr>
            <p:cNvPr id="461" name="Google Shape;461;p41"/>
            <p:cNvSpPr/>
            <p:nvPr/>
          </p:nvSpPr>
          <p:spPr>
            <a:xfrm flipH="1" rot="742225">
              <a:off x="3993811" y="2162259"/>
              <a:ext cx="3248828" cy="78881"/>
            </a:xfrm>
            <a:prstGeom prst="rightArrow">
              <a:avLst>
                <a:gd fmla="val 14018" name="adj1"/>
                <a:gd fmla="val 69612" name="adj2"/>
              </a:avLst>
            </a:prstGeom>
            <a:solidFill>
              <a:srgbClr val="CCCCC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2" name="Google Shape;462;p41"/>
            <p:cNvSpPr/>
            <p:nvPr/>
          </p:nvSpPr>
          <p:spPr>
            <a:xfrm flipH="1" rot="-7524028">
              <a:off x="2976883" y="2972093"/>
              <a:ext cx="1558292" cy="78852"/>
            </a:xfrm>
            <a:prstGeom prst="rightArrow">
              <a:avLst>
                <a:gd fmla="val 14018" name="adj1"/>
                <a:gd fmla="val 69612" name="adj2"/>
              </a:avLst>
            </a:prstGeom>
            <a:solidFill>
              <a:srgbClr val="CCCCC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3" name="Google Shape;463;p41"/>
            <p:cNvSpPr/>
            <p:nvPr/>
          </p:nvSpPr>
          <p:spPr>
            <a:xfrm flipH="1" rot="7104632">
              <a:off x="2023306" y="2825830"/>
              <a:ext cx="1166491" cy="79060"/>
            </a:xfrm>
            <a:prstGeom prst="rightArrow">
              <a:avLst>
                <a:gd fmla="val 14018" name="adj1"/>
                <a:gd fmla="val 69612" name="adj2"/>
              </a:avLst>
            </a:prstGeom>
            <a:solidFill>
              <a:srgbClr val="CCCCC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4" name="Google Shape;464;p41"/>
            <p:cNvSpPr/>
            <p:nvPr/>
          </p:nvSpPr>
          <p:spPr>
            <a:xfrm rot="-6450">
              <a:off x="2990849" y="3857700"/>
              <a:ext cx="1119302" cy="78900"/>
            </a:xfrm>
            <a:prstGeom prst="rightArrow">
              <a:avLst>
                <a:gd fmla="val 14018" name="adj1"/>
                <a:gd fmla="val 69612" name="adj2"/>
              </a:avLst>
            </a:prstGeom>
            <a:solidFill>
              <a:srgbClr val="CCCCC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5" name="Google Shape;465;p41"/>
            <p:cNvSpPr/>
            <p:nvPr/>
          </p:nvSpPr>
          <p:spPr>
            <a:xfrm flipH="1" rot="-1007994">
              <a:off x="5222028" y="3288043"/>
              <a:ext cx="2240943" cy="78764"/>
            </a:xfrm>
            <a:prstGeom prst="rightArrow">
              <a:avLst>
                <a:gd fmla="val 14018" name="adj1"/>
                <a:gd fmla="val 69612" name="adj2"/>
              </a:avLst>
            </a:prstGeom>
            <a:solidFill>
              <a:srgbClr val="CCCCC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6" name="Google Shape;466;p41"/>
            <p:cNvSpPr/>
            <p:nvPr/>
          </p:nvSpPr>
          <p:spPr>
            <a:xfrm flipH="1" rot="1639875">
              <a:off x="3627152" y="3020550"/>
              <a:ext cx="2939664" cy="78777"/>
            </a:xfrm>
            <a:prstGeom prst="rightArrow">
              <a:avLst>
                <a:gd fmla="val 14018" name="adj1"/>
                <a:gd fmla="val 69612" name="adj2"/>
              </a:avLst>
            </a:prstGeom>
            <a:solidFill>
              <a:srgbClr val="CCCCC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467" name="Google Shape;467;p41"/>
            <p:cNvGrpSpPr/>
            <p:nvPr/>
          </p:nvGrpSpPr>
          <p:grpSpPr>
            <a:xfrm>
              <a:off x="4114550" y="1340275"/>
              <a:ext cx="1517100" cy="302725"/>
              <a:chOff x="4114550" y="1340275"/>
              <a:chExt cx="1517100" cy="302725"/>
            </a:xfrm>
          </p:grpSpPr>
          <p:sp>
            <p:nvSpPr>
              <p:cNvPr id="468" name="Google Shape;468;p41"/>
              <p:cNvSpPr/>
              <p:nvPr/>
            </p:nvSpPr>
            <p:spPr>
              <a:xfrm flipH="1">
                <a:off x="4114550" y="1564100"/>
                <a:ext cx="1517100" cy="78900"/>
              </a:xfrm>
              <a:prstGeom prst="rightArrow">
                <a:avLst>
                  <a:gd fmla="val 14018" name="adj1"/>
                  <a:gd fmla="val 69612" name="adj2"/>
                </a:avLst>
              </a:prstGeom>
              <a:solidFill>
                <a:srgbClr val="CCCCC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9" name="Google Shape;469;p41"/>
              <p:cNvSpPr/>
              <p:nvPr/>
            </p:nvSpPr>
            <p:spPr>
              <a:xfrm>
                <a:off x="4114550" y="1340275"/>
                <a:ext cx="1517100" cy="78900"/>
              </a:xfrm>
              <a:prstGeom prst="rightArrow">
                <a:avLst>
                  <a:gd fmla="val 14018" name="adj1"/>
                  <a:gd fmla="val 69612" name="adj2"/>
                </a:avLst>
              </a:prstGeom>
              <a:solidFill>
                <a:srgbClr val="CCCCC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470" name="Google Shape;470;p41"/>
            <p:cNvSpPr/>
            <p:nvPr/>
          </p:nvSpPr>
          <p:spPr>
            <a:xfrm flipH="1" rot="-1478211">
              <a:off x="1665571" y="1902835"/>
              <a:ext cx="833362" cy="78930"/>
            </a:xfrm>
            <a:prstGeom prst="rightArrow">
              <a:avLst>
                <a:gd fmla="val 14018" name="adj1"/>
                <a:gd fmla="val 69612" name="adj2"/>
              </a:avLst>
            </a:prstGeom>
            <a:solidFill>
              <a:srgbClr val="CCCCC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1" name="Google Shape;471;p41"/>
            <p:cNvSpPr txBox="1"/>
            <p:nvPr/>
          </p:nvSpPr>
          <p:spPr>
            <a:xfrm rot="775881">
              <a:off x="5756670" y="2130808"/>
              <a:ext cx="1181053" cy="227198"/>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sz="900">
                  <a:solidFill>
                    <a:srgbClr val="D9D9D9"/>
                  </a:solidFill>
                  <a:latin typeface="Helvetica Neue"/>
                  <a:ea typeface="Helvetica Neue"/>
                  <a:cs typeface="Helvetica Neue"/>
                  <a:sym typeface="Helvetica Neue"/>
                </a:rPr>
                <a:t>16m </a:t>
              </a:r>
              <a:r>
                <a:rPr lang="en" sz="900">
                  <a:solidFill>
                    <a:srgbClr val="D9D9D9"/>
                  </a:solidFill>
                  <a:latin typeface="Helvetica Neue"/>
                  <a:ea typeface="Helvetica Neue"/>
                  <a:cs typeface="Helvetica Neue"/>
                  <a:sym typeface="Helvetica Neue"/>
                </a:rPr>
                <a:t>links</a:t>
              </a:r>
              <a:r>
                <a:rPr lang="en" sz="900">
                  <a:solidFill>
                    <a:srgbClr val="D9D9D9"/>
                  </a:solidFill>
                  <a:latin typeface="Helvetica Neue Light"/>
                  <a:ea typeface="Helvetica Neue Light"/>
                  <a:cs typeface="Helvetica Neue Light"/>
                  <a:sym typeface="Helvetica Neue Light"/>
                </a:rPr>
                <a:t> </a:t>
              </a:r>
              <a:endParaRPr b="1" sz="900">
                <a:solidFill>
                  <a:srgbClr val="D9D9D9"/>
                </a:solidFill>
                <a:latin typeface="Helvetica Neue"/>
                <a:ea typeface="Helvetica Neue"/>
                <a:cs typeface="Helvetica Neue"/>
                <a:sym typeface="Helvetica Neue"/>
              </a:endParaRPr>
            </a:p>
          </p:txBody>
        </p:sp>
      </p:gr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75" name="Shape 475"/>
        <p:cNvGrpSpPr/>
        <p:nvPr/>
      </p:nvGrpSpPr>
      <p:grpSpPr>
        <a:xfrm>
          <a:off x="0" y="0"/>
          <a:ext cx="0" cy="0"/>
          <a:chOff x="0" y="0"/>
          <a:chExt cx="0" cy="0"/>
        </a:xfrm>
      </p:grpSpPr>
      <p:sp>
        <p:nvSpPr>
          <p:cNvPr id="476" name="Google Shape;476;p42"/>
          <p:cNvSpPr txBox="1"/>
          <p:nvPr>
            <p:ph type="title"/>
          </p:nvPr>
        </p:nvSpPr>
        <p:spPr>
          <a:xfrm>
            <a:off x="542650" y="2334150"/>
            <a:ext cx="5192400" cy="475200"/>
          </a:xfrm>
          <a:prstGeom prst="rect">
            <a:avLst/>
          </a:prstGeom>
        </p:spPr>
        <p:txBody>
          <a:bodyPr anchorCtr="0" anchor="t" bIns="0" lIns="0" spcFirstLastPara="1" rIns="0" wrap="square" tIns="0">
            <a:noAutofit/>
          </a:bodyPr>
          <a:lstStyle/>
          <a:p>
            <a:pPr indent="0" lvl="0" marL="0" rtl="0" algn="l">
              <a:spcBef>
                <a:spcPts val="0"/>
              </a:spcBef>
              <a:spcAft>
                <a:spcPts val="0"/>
              </a:spcAft>
              <a:buNone/>
            </a:pPr>
            <a:r>
              <a:rPr lang="en"/>
              <a:t>Enrichment</a:t>
            </a:r>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80" name="Shape 480"/>
        <p:cNvGrpSpPr/>
        <p:nvPr/>
      </p:nvGrpSpPr>
      <p:grpSpPr>
        <a:xfrm>
          <a:off x="0" y="0"/>
          <a:ext cx="0" cy="0"/>
          <a:chOff x="0" y="0"/>
          <a:chExt cx="0" cy="0"/>
        </a:xfrm>
      </p:grpSpPr>
      <p:sp>
        <p:nvSpPr>
          <p:cNvPr id="481" name="Google Shape;481;p43"/>
          <p:cNvSpPr txBox="1"/>
          <p:nvPr/>
        </p:nvSpPr>
        <p:spPr>
          <a:xfrm>
            <a:off x="2966325" y="4077248"/>
            <a:ext cx="3208500" cy="453300"/>
          </a:xfrm>
          <a:prstGeom prst="rect">
            <a:avLst/>
          </a:prstGeom>
          <a:solidFill>
            <a:schemeClr val="accent1"/>
          </a:solidFill>
          <a:ln cap="flat"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200"/>
              <a:buFont typeface="Arial"/>
              <a:buNone/>
            </a:pPr>
            <a:r>
              <a:rPr b="0" i="0" lang="en" sz="1200" u="none" cap="none" strike="noStrike">
                <a:solidFill>
                  <a:srgbClr val="FFFFFF"/>
                </a:solidFill>
                <a:latin typeface="Helvetica Neue"/>
                <a:ea typeface="Helvetica Neue"/>
                <a:cs typeface="Helvetica Neue"/>
                <a:sym typeface="Helvetica Neue"/>
              </a:rPr>
              <a:t>Trust </a:t>
            </a:r>
            <a:r>
              <a:rPr lang="en" sz="1200">
                <a:solidFill>
                  <a:srgbClr val="FFFFFF"/>
                </a:solidFill>
                <a:latin typeface="Helvetica Neue"/>
                <a:ea typeface="Helvetica Neue"/>
                <a:cs typeface="Helvetica Neue"/>
                <a:sym typeface="Helvetica Neue"/>
              </a:rPr>
              <a:t>m</a:t>
            </a:r>
            <a:r>
              <a:rPr b="0" i="0" lang="en" sz="1200" u="none" cap="none" strike="noStrike">
                <a:solidFill>
                  <a:srgbClr val="FFFFFF"/>
                </a:solidFill>
                <a:latin typeface="Helvetica Neue"/>
                <a:ea typeface="Helvetica Neue"/>
                <a:cs typeface="Helvetica Neue"/>
                <a:sym typeface="Helvetica Neue"/>
              </a:rPr>
              <a:t>arker </a:t>
            </a:r>
            <a:r>
              <a:rPr lang="en" sz="1200">
                <a:solidFill>
                  <a:srgbClr val="FFFFFF"/>
                </a:solidFill>
                <a:latin typeface="Helvetica Neue"/>
                <a:ea typeface="Helvetica Neue"/>
                <a:cs typeface="Helvetica Neue"/>
                <a:sym typeface="Helvetica Neue"/>
              </a:rPr>
              <a:t>i</a:t>
            </a:r>
            <a:r>
              <a:rPr b="0" i="0" lang="en" sz="1200" u="none" cap="none" strike="noStrike">
                <a:solidFill>
                  <a:srgbClr val="FFFFFF"/>
                </a:solidFill>
                <a:latin typeface="Helvetica Neue"/>
                <a:ea typeface="Helvetica Neue"/>
                <a:cs typeface="Helvetica Neue"/>
                <a:sym typeface="Helvetica Neue"/>
              </a:rPr>
              <a:t>dentification</a:t>
            </a:r>
            <a:endParaRPr b="0" i="0" sz="1200" u="none" cap="none" strike="noStrike">
              <a:solidFill>
                <a:srgbClr val="FFFFFF"/>
              </a:solidFill>
              <a:latin typeface="Helvetica Neue"/>
              <a:ea typeface="Helvetica Neue"/>
              <a:cs typeface="Helvetica Neue"/>
              <a:sym typeface="Helvetica Neue"/>
            </a:endParaRPr>
          </a:p>
        </p:txBody>
      </p:sp>
      <p:sp>
        <p:nvSpPr>
          <p:cNvPr id="482" name="Google Shape;482;p43"/>
          <p:cNvSpPr txBox="1"/>
          <p:nvPr>
            <p:ph type="title"/>
          </p:nvPr>
        </p:nvSpPr>
        <p:spPr>
          <a:xfrm>
            <a:off x="457200" y="293875"/>
            <a:ext cx="8229600" cy="333900"/>
          </a:xfrm>
          <a:prstGeom prst="rect">
            <a:avLst/>
          </a:prstGeom>
        </p:spPr>
        <p:txBody>
          <a:bodyPr anchorCtr="0" anchor="t" bIns="0" lIns="0" spcFirstLastPara="1" rIns="0" wrap="square" tIns="0">
            <a:noAutofit/>
          </a:bodyPr>
          <a:lstStyle/>
          <a:p>
            <a:pPr indent="0" lvl="0" marL="0" rtl="0" algn="ctr">
              <a:spcBef>
                <a:spcPts val="0"/>
              </a:spcBef>
              <a:spcAft>
                <a:spcPts val="0"/>
              </a:spcAft>
              <a:buNone/>
            </a:pPr>
            <a:r>
              <a:rPr lang="en"/>
              <a:t>We enrich and organize the data</a:t>
            </a:r>
            <a:endParaRPr/>
          </a:p>
          <a:p>
            <a:pPr indent="0" lvl="0" marL="0" rtl="0" algn="l">
              <a:spcBef>
                <a:spcPts val="0"/>
              </a:spcBef>
              <a:spcAft>
                <a:spcPts val="0"/>
              </a:spcAft>
              <a:buNone/>
            </a:pPr>
            <a:r>
              <a:t/>
            </a:r>
            <a:endParaRPr/>
          </a:p>
        </p:txBody>
      </p:sp>
      <p:sp>
        <p:nvSpPr>
          <p:cNvPr id="483" name="Google Shape;483;p43"/>
          <p:cNvSpPr txBox="1"/>
          <p:nvPr/>
        </p:nvSpPr>
        <p:spPr>
          <a:xfrm>
            <a:off x="2435100" y="2033400"/>
            <a:ext cx="3744300" cy="397800"/>
          </a:xfrm>
          <a:prstGeom prst="rect">
            <a:avLst/>
          </a:prstGeom>
          <a:solidFill>
            <a:srgbClr val="40BBED"/>
          </a:solidFill>
          <a:ln cap="flat"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457200" rtl="0" algn="ctr">
              <a:spcBef>
                <a:spcPts val="0"/>
              </a:spcBef>
              <a:spcAft>
                <a:spcPts val="0"/>
              </a:spcAft>
              <a:buNone/>
            </a:pPr>
            <a:r>
              <a:rPr lang="en" sz="1200">
                <a:solidFill>
                  <a:srgbClr val="FFFFFF"/>
                </a:solidFill>
                <a:latin typeface="Helvetica Neue"/>
                <a:ea typeface="Helvetica Neue"/>
                <a:cs typeface="Helvetica Neue"/>
                <a:sym typeface="Helvetica Neue"/>
              </a:rPr>
              <a:t>Categorization</a:t>
            </a:r>
            <a:endParaRPr sz="1200">
              <a:solidFill>
                <a:srgbClr val="FFFFFF"/>
              </a:solidFill>
              <a:latin typeface="Helvetica Neue"/>
              <a:ea typeface="Helvetica Neue"/>
              <a:cs typeface="Helvetica Neue"/>
              <a:sym typeface="Helvetica Neue"/>
            </a:endParaRPr>
          </a:p>
        </p:txBody>
      </p:sp>
      <p:sp>
        <p:nvSpPr>
          <p:cNvPr id="484" name="Google Shape;484;p43"/>
          <p:cNvSpPr txBox="1"/>
          <p:nvPr/>
        </p:nvSpPr>
        <p:spPr>
          <a:xfrm>
            <a:off x="3157700" y="2449225"/>
            <a:ext cx="2622000" cy="544500"/>
          </a:xfrm>
          <a:prstGeom prst="rect">
            <a:avLst/>
          </a:prstGeom>
          <a:solidFill>
            <a:srgbClr val="40BBED"/>
          </a:solidFill>
          <a:ln cap="flat"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sz="1200">
                <a:solidFill>
                  <a:srgbClr val="FFFFFF"/>
                </a:solidFill>
                <a:latin typeface="Helvetica Neue"/>
                <a:ea typeface="Helvetica Neue"/>
                <a:cs typeface="Helvetica Neue"/>
                <a:sym typeface="Helvetica Neue"/>
              </a:rPr>
              <a:t>Concept</a:t>
            </a:r>
            <a:endParaRPr sz="1200">
              <a:solidFill>
                <a:srgbClr val="FFFFFF"/>
              </a:solidFill>
              <a:latin typeface="Helvetica Neue"/>
              <a:ea typeface="Helvetica Neue"/>
              <a:cs typeface="Helvetica Neue"/>
              <a:sym typeface="Helvetica Neue"/>
            </a:endParaRPr>
          </a:p>
          <a:p>
            <a:pPr indent="0" lvl="0" marL="0" rtl="0" algn="ctr">
              <a:spcBef>
                <a:spcPts val="0"/>
              </a:spcBef>
              <a:spcAft>
                <a:spcPts val="0"/>
              </a:spcAft>
              <a:buNone/>
            </a:pPr>
            <a:r>
              <a:rPr lang="en" sz="1200">
                <a:solidFill>
                  <a:srgbClr val="FFFFFF"/>
                </a:solidFill>
                <a:latin typeface="Helvetica Neue"/>
                <a:ea typeface="Helvetica Neue"/>
                <a:cs typeface="Helvetica Neue"/>
                <a:sym typeface="Helvetica Neue"/>
              </a:rPr>
              <a:t>extraction</a:t>
            </a:r>
            <a:endParaRPr sz="1200">
              <a:solidFill>
                <a:srgbClr val="FFFFFF"/>
              </a:solidFill>
              <a:latin typeface="Helvetica Neue"/>
              <a:ea typeface="Helvetica Neue"/>
              <a:cs typeface="Helvetica Neue"/>
              <a:sym typeface="Helvetica Neue"/>
            </a:endParaRPr>
          </a:p>
        </p:txBody>
      </p:sp>
      <p:sp>
        <p:nvSpPr>
          <p:cNvPr id="485" name="Google Shape;485;p43"/>
          <p:cNvSpPr txBox="1"/>
          <p:nvPr/>
        </p:nvSpPr>
        <p:spPr>
          <a:xfrm>
            <a:off x="3062325" y="3593025"/>
            <a:ext cx="3016500" cy="453300"/>
          </a:xfrm>
          <a:prstGeom prst="rect">
            <a:avLst/>
          </a:prstGeom>
          <a:solidFill>
            <a:srgbClr val="40BBED"/>
          </a:solidFill>
          <a:ln cap="flat"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sz="1200">
                <a:solidFill>
                  <a:srgbClr val="FFFFFF"/>
                </a:solidFill>
                <a:latin typeface="Helvetica Neue"/>
                <a:ea typeface="Helvetica Neue"/>
                <a:cs typeface="Helvetica Neue"/>
                <a:sym typeface="Helvetica Neue"/>
              </a:rPr>
              <a:t>Reference extractio</a:t>
            </a:r>
            <a:r>
              <a:rPr lang="en" sz="1200">
                <a:solidFill>
                  <a:srgbClr val="FFFFFF"/>
                </a:solidFill>
                <a:latin typeface="Muli"/>
                <a:ea typeface="Muli"/>
                <a:cs typeface="Muli"/>
                <a:sym typeface="Muli"/>
              </a:rPr>
              <a:t>n</a:t>
            </a:r>
            <a:endParaRPr sz="1200">
              <a:solidFill>
                <a:srgbClr val="FFFFFF"/>
              </a:solidFill>
              <a:latin typeface="Muli"/>
              <a:ea typeface="Muli"/>
              <a:cs typeface="Muli"/>
              <a:sym typeface="Muli"/>
            </a:endParaRPr>
          </a:p>
        </p:txBody>
      </p:sp>
      <p:sp>
        <p:nvSpPr>
          <p:cNvPr id="486" name="Google Shape;486;p43"/>
          <p:cNvSpPr txBox="1"/>
          <p:nvPr/>
        </p:nvSpPr>
        <p:spPr>
          <a:xfrm>
            <a:off x="2910075" y="1617575"/>
            <a:ext cx="3144600" cy="397800"/>
          </a:xfrm>
          <a:prstGeom prst="rect">
            <a:avLst/>
          </a:prstGeom>
          <a:solidFill>
            <a:srgbClr val="40BBED"/>
          </a:solidFill>
          <a:ln cap="flat"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sz="1200">
                <a:solidFill>
                  <a:srgbClr val="FFFFFF"/>
                </a:solidFill>
                <a:latin typeface="Helvetica Neue"/>
                <a:ea typeface="Helvetica Neue"/>
                <a:cs typeface="Helvetica Neue"/>
                <a:sym typeface="Helvetica Neue"/>
              </a:rPr>
              <a:t>Institution identification</a:t>
            </a:r>
            <a:endParaRPr sz="1200">
              <a:solidFill>
                <a:srgbClr val="FFFFFF"/>
              </a:solidFill>
              <a:latin typeface="Helvetica Neue"/>
              <a:ea typeface="Helvetica Neue"/>
              <a:cs typeface="Helvetica Neue"/>
              <a:sym typeface="Helvetica Neue"/>
            </a:endParaRPr>
          </a:p>
        </p:txBody>
      </p:sp>
      <p:sp>
        <p:nvSpPr>
          <p:cNvPr id="487" name="Google Shape;487;p43"/>
          <p:cNvSpPr txBox="1"/>
          <p:nvPr/>
        </p:nvSpPr>
        <p:spPr>
          <a:xfrm>
            <a:off x="3272989" y="3017588"/>
            <a:ext cx="2375100" cy="544500"/>
          </a:xfrm>
          <a:prstGeom prst="rect">
            <a:avLst/>
          </a:prstGeom>
          <a:solidFill>
            <a:srgbClr val="40BBED"/>
          </a:solidFill>
          <a:ln cap="flat"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sz="1200">
                <a:solidFill>
                  <a:srgbClr val="FFFFFF"/>
                </a:solidFill>
                <a:latin typeface="Helvetica Neue"/>
                <a:ea typeface="Helvetica Neue"/>
                <a:cs typeface="Helvetica Neue"/>
                <a:sym typeface="Helvetica Neue"/>
              </a:rPr>
              <a:t>Researcher</a:t>
            </a:r>
            <a:endParaRPr sz="1200">
              <a:solidFill>
                <a:srgbClr val="FFFFFF"/>
              </a:solidFill>
              <a:latin typeface="Helvetica Neue"/>
              <a:ea typeface="Helvetica Neue"/>
              <a:cs typeface="Helvetica Neue"/>
              <a:sym typeface="Helvetica Neue"/>
            </a:endParaRPr>
          </a:p>
          <a:p>
            <a:pPr indent="0" lvl="0" marL="0" rtl="0" algn="ctr">
              <a:spcBef>
                <a:spcPts val="0"/>
              </a:spcBef>
              <a:spcAft>
                <a:spcPts val="0"/>
              </a:spcAft>
              <a:buNone/>
            </a:pPr>
            <a:r>
              <a:rPr lang="en" sz="1200">
                <a:solidFill>
                  <a:srgbClr val="FFFFFF"/>
                </a:solidFill>
                <a:latin typeface="Helvetica Neue"/>
                <a:ea typeface="Helvetica Neue"/>
                <a:cs typeface="Helvetica Neue"/>
                <a:sym typeface="Helvetica Neue"/>
              </a:rPr>
              <a:t>disambiguation</a:t>
            </a:r>
            <a:endParaRPr sz="1200">
              <a:solidFill>
                <a:srgbClr val="FFFFFF"/>
              </a:solidFill>
              <a:latin typeface="Helvetica Neue"/>
              <a:ea typeface="Helvetica Neue"/>
              <a:cs typeface="Helvetica Neue"/>
              <a:sym typeface="Helvetica Neue"/>
            </a:endParaRPr>
          </a:p>
        </p:txBody>
      </p:sp>
      <p:pic>
        <p:nvPicPr>
          <p:cNvPr id="488" name="Google Shape;488;p43"/>
          <p:cNvPicPr preferRelativeResize="0"/>
          <p:nvPr/>
        </p:nvPicPr>
        <p:blipFill>
          <a:blip r:embed="rId3">
            <a:alphaModFix/>
          </a:blip>
          <a:stretch>
            <a:fillRect/>
          </a:stretch>
        </p:blipFill>
        <p:spPr>
          <a:xfrm>
            <a:off x="234137" y="1413075"/>
            <a:ext cx="3666274" cy="3340049"/>
          </a:xfrm>
          <a:prstGeom prst="rect">
            <a:avLst/>
          </a:prstGeom>
          <a:noFill/>
          <a:ln>
            <a:noFill/>
          </a:ln>
        </p:spPr>
      </p:pic>
      <p:pic>
        <p:nvPicPr>
          <p:cNvPr id="489" name="Google Shape;489;p43"/>
          <p:cNvPicPr preferRelativeResize="0"/>
          <p:nvPr/>
        </p:nvPicPr>
        <p:blipFill>
          <a:blip r:embed="rId3">
            <a:alphaModFix/>
          </a:blip>
          <a:stretch>
            <a:fillRect/>
          </a:stretch>
        </p:blipFill>
        <p:spPr>
          <a:xfrm>
            <a:off x="5087762" y="1413075"/>
            <a:ext cx="3666274" cy="3340049"/>
          </a:xfrm>
          <a:prstGeom prst="rect">
            <a:avLst/>
          </a:prstGeom>
          <a:noFill/>
          <a:ln>
            <a:noFill/>
          </a:ln>
        </p:spPr>
      </p:pic>
      <p:sp>
        <p:nvSpPr>
          <p:cNvPr id="490" name="Google Shape;490;p43"/>
          <p:cNvSpPr txBox="1"/>
          <p:nvPr/>
        </p:nvSpPr>
        <p:spPr>
          <a:xfrm>
            <a:off x="1141470" y="955646"/>
            <a:ext cx="1723200" cy="707400"/>
          </a:xfrm>
          <a:prstGeom prst="rect">
            <a:avLst/>
          </a:prstGeom>
          <a:noFill/>
          <a:ln>
            <a:noFill/>
          </a:ln>
        </p:spPr>
        <p:txBody>
          <a:bodyPr anchorCtr="0" anchor="ctr" bIns="91425" lIns="91425" spcFirstLastPara="1" rIns="91425" wrap="square" tIns="91425">
            <a:noAutofit/>
          </a:bodyPr>
          <a:lstStyle/>
          <a:p>
            <a:pPr indent="0" lvl="0" marL="0" rtl="0" algn="ctr">
              <a:lnSpc>
                <a:spcPct val="115000"/>
              </a:lnSpc>
              <a:spcBef>
                <a:spcPts val="0"/>
              </a:spcBef>
              <a:spcAft>
                <a:spcPts val="1000"/>
              </a:spcAft>
              <a:buNone/>
            </a:pPr>
            <a:r>
              <a:rPr lang="en">
                <a:latin typeface="Helvetica Neue"/>
                <a:ea typeface="Helvetica Neue"/>
                <a:cs typeface="Helvetica Neue"/>
                <a:sym typeface="Helvetica Neue"/>
              </a:rPr>
              <a:t>Incoming data</a:t>
            </a:r>
            <a:endParaRPr>
              <a:latin typeface="Helvetica Neue"/>
              <a:ea typeface="Helvetica Neue"/>
              <a:cs typeface="Helvetica Neue"/>
              <a:sym typeface="Helvetica Neue"/>
            </a:endParaRPr>
          </a:p>
        </p:txBody>
      </p:sp>
      <p:sp>
        <p:nvSpPr>
          <p:cNvPr id="491" name="Google Shape;491;p43"/>
          <p:cNvSpPr txBox="1"/>
          <p:nvPr/>
        </p:nvSpPr>
        <p:spPr>
          <a:xfrm>
            <a:off x="3298975" y="1050996"/>
            <a:ext cx="2142300" cy="707400"/>
          </a:xfrm>
          <a:prstGeom prst="rect">
            <a:avLst/>
          </a:prstGeom>
          <a:noFill/>
          <a:ln>
            <a:noFill/>
          </a:ln>
        </p:spPr>
        <p:txBody>
          <a:bodyPr anchorCtr="0" anchor="ctr" bIns="91425" lIns="91425" spcFirstLastPara="1" rIns="91425" wrap="square" tIns="91425">
            <a:noAutofit/>
          </a:bodyPr>
          <a:lstStyle/>
          <a:p>
            <a:pPr indent="0" lvl="0" marL="0" rtl="0" algn="ctr">
              <a:lnSpc>
                <a:spcPct val="115000"/>
              </a:lnSpc>
              <a:spcBef>
                <a:spcPts val="0"/>
              </a:spcBef>
              <a:spcAft>
                <a:spcPts val="1000"/>
              </a:spcAft>
              <a:buNone/>
            </a:pPr>
            <a:r>
              <a:rPr lang="en">
                <a:latin typeface="Helvetica Neue"/>
                <a:ea typeface="Helvetica Neue"/>
                <a:cs typeface="Helvetica Neue"/>
                <a:sym typeface="Helvetica Neue"/>
              </a:rPr>
              <a:t>Enrichment</a:t>
            </a:r>
            <a:endParaRPr>
              <a:latin typeface="Helvetica Neue"/>
              <a:ea typeface="Helvetica Neue"/>
              <a:cs typeface="Helvetica Neue"/>
              <a:sym typeface="Helvetica Neue"/>
            </a:endParaRPr>
          </a:p>
        </p:txBody>
      </p:sp>
      <p:sp>
        <p:nvSpPr>
          <p:cNvPr id="492" name="Google Shape;492;p43"/>
          <p:cNvSpPr txBox="1"/>
          <p:nvPr/>
        </p:nvSpPr>
        <p:spPr>
          <a:xfrm>
            <a:off x="6095350" y="918024"/>
            <a:ext cx="1793100" cy="544500"/>
          </a:xfrm>
          <a:prstGeom prst="rect">
            <a:avLst/>
          </a:prstGeom>
          <a:noFill/>
          <a:ln>
            <a:noFill/>
          </a:ln>
        </p:spPr>
        <p:txBody>
          <a:bodyPr anchorCtr="0" anchor="ctr" bIns="91425" lIns="91425" spcFirstLastPara="1" rIns="91425" wrap="square" tIns="91425">
            <a:noAutofit/>
          </a:bodyPr>
          <a:lstStyle/>
          <a:p>
            <a:pPr indent="0" lvl="0" marL="0" rtl="0" algn="ctr">
              <a:lnSpc>
                <a:spcPct val="115000"/>
              </a:lnSpc>
              <a:spcBef>
                <a:spcPts val="0"/>
              </a:spcBef>
              <a:spcAft>
                <a:spcPts val="1000"/>
              </a:spcAft>
              <a:buNone/>
            </a:pPr>
            <a:r>
              <a:rPr lang="en">
                <a:latin typeface="Helvetica Neue"/>
                <a:ea typeface="Helvetica Neue"/>
                <a:cs typeface="Helvetica Neue"/>
                <a:sym typeface="Helvetica Neue"/>
              </a:rPr>
              <a:t>Dimensions enriched metadata</a:t>
            </a:r>
            <a:endParaRPr>
              <a:latin typeface="Helvetica Neue"/>
              <a:ea typeface="Helvetica Neue"/>
              <a:cs typeface="Helvetica Neue"/>
              <a:sym typeface="Helvetica Neue"/>
            </a:endParaRPr>
          </a:p>
        </p:txBody>
      </p:sp>
      <p:sp>
        <p:nvSpPr>
          <p:cNvPr id="493" name="Google Shape;493;p43"/>
          <p:cNvSpPr txBox="1"/>
          <p:nvPr/>
        </p:nvSpPr>
        <p:spPr>
          <a:xfrm>
            <a:off x="6536503" y="2681129"/>
            <a:ext cx="910800" cy="3978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1000">
                <a:solidFill>
                  <a:srgbClr val="FFFFFF"/>
                </a:solidFill>
                <a:latin typeface="Helvetica Neue"/>
                <a:ea typeface="Helvetica Neue"/>
                <a:cs typeface="Helvetica Neue"/>
                <a:sym typeface="Helvetica Neue"/>
              </a:rPr>
              <a:t>Concepts</a:t>
            </a:r>
            <a:endParaRPr sz="1000">
              <a:solidFill>
                <a:srgbClr val="FFFFFF"/>
              </a:solidFill>
              <a:latin typeface="Helvetica Neue"/>
              <a:ea typeface="Helvetica Neue"/>
              <a:cs typeface="Helvetica Neue"/>
              <a:sym typeface="Helvetica Neue"/>
            </a:endParaRPr>
          </a:p>
        </p:txBody>
      </p:sp>
      <p:pic>
        <p:nvPicPr>
          <p:cNvPr id="494" name="Google Shape;494;p43"/>
          <p:cNvPicPr preferRelativeResize="0"/>
          <p:nvPr/>
        </p:nvPicPr>
        <p:blipFill>
          <a:blip r:embed="rId4">
            <a:alphaModFix/>
          </a:blip>
          <a:stretch>
            <a:fillRect/>
          </a:stretch>
        </p:blipFill>
        <p:spPr>
          <a:xfrm>
            <a:off x="6234483" y="1739347"/>
            <a:ext cx="374017" cy="334405"/>
          </a:xfrm>
          <a:prstGeom prst="rect">
            <a:avLst/>
          </a:prstGeom>
          <a:noFill/>
          <a:ln>
            <a:noFill/>
          </a:ln>
        </p:spPr>
      </p:pic>
      <p:sp>
        <p:nvSpPr>
          <p:cNvPr id="495" name="Google Shape;495;p43"/>
          <p:cNvSpPr txBox="1"/>
          <p:nvPr/>
        </p:nvSpPr>
        <p:spPr>
          <a:xfrm>
            <a:off x="6562228" y="3166799"/>
            <a:ext cx="1076400" cy="3978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1000">
                <a:solidFill>
                  <a:srgbClr val="FFFFFF"/>
                </a:solidFill>
                <a:latin typeface="Helvetica Neue"/>
                <a:ea typeface="Helvetica Neue"/>
                <a:cs typeface="Helvetica Neue"/>
                <a:sym typeface="Helvetica Neue"/>
              </a:rPr>
              <a:t>Researchers</a:t>
            </a:r>
            <a:endParaRPr sz="1000">
              <a:solidFill>
                <a:srgbClr val="FFFFFF"/>
              </a:solidFill>
              <a:latin typeface="Helvetica Neue"/>
              <a:ea typeface="Helvetica Neue"/>
              <a:cs typeface="Helvetica Neue"/>
              <a:sym typeface="Helvetica Neue"/>
            </a:endParaRPr>
          </a:p>
        </p:txBody>
      </p:sp>
      <p:pic>
        <p:nvPicPr>
          <p:cNvPr id="496" name="Google Shape;496;p43"/>
          <p:cNvPicPr preferRelativeResize="0"/>
          <p:nvPr/>
        </p:nvPicPr>
        <p:blipFill>
          <a:blip r:embed="rId4">
            <a:alphaModFix/>
          </a:blip>
          <a:stretch>
            <a:fillRect/>
          </a:stretch>
        </p:blipFill>
        <p:spPr>
          <a:xfrm>
            <a:off x="6234483" y="2681119"/>
            <a:ext cx="374017" cy="334405"/>
          </a:xfrm>
          <a:prstGeom prst="rect">
            <a:avLst/>
          </a:prstGeom>
          <a:noFill/>
          <a:ln>
            <a:noFill/>
          </a:ln>
        </p:spPr>
      </p:pic>
      <p:sp>
        <p:nvSpPr>
          <p:cNvPr id="497" name="Google Shape;497;p43"/>
          <p:cNvSpPr txBox="1"/>
          <p:nvPr/>
        </p:nvSpPr>
        <p:spPr>
          <a:xfrm>
            <a:off x="6562228" y="1707644"/>
            <a:ext cx="1154100" cy="3978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1000">
                <a:solidFill>
                  <a:srgbClr val="FFFFFF"/>
                </a:solidFill>
                <a:latin typeface="Helvetica Neue"/>
                <a:ea typeface="Helvetica Neue"/>
                <a:cs typeface="Helvetica Neue"/>
                <a:sym typeface="Helvetica Neue"/>
              </a:rPr>
              <a:t>Organizations</a:t>
            </a:r>
            <a:endParaRPr sz="1000">
              <a:solidFill>
                <a:srgbClr val="FFFFFF"/>
              </a:solidFill>
              <a:latin typeface="Helvetica Neue"/>
              <a:ea typeface="Helvetica Neue"/>
              <a:cs typeface="Helvetica Neue"/>
              <a:sym typeface="Helvetica Neue"/>
            </a:endParaRPr>
          </a:p>
        </p:txBody>
      </p:sp>
      <p:pic>
        <p:nvPicPr>
          <p:cNvPr id="498" name="Google Shape;498;p43"/>
          <p:cNvPicPr preferRelativeResize="0"/>
          <p:nvPr/>
        </p:nvPicPr>
        <p:blipFill>
          <a:blip r:embed="rId4">
            <a:alphaModFix/>
          </a:blip>
          <a:stretch>
            <a:fillRect/>
          </a:stretch>
        </p:blipFill>
        <p:spPr>
          <a:xfrm>
            <a:off x="6234483" y="3185315"/>
            <a:ext cx="374017" cy="334405"/>
          </a:xfrm>
          <a:prstGeom prst="rect">
            <a:avLst/>
          </a:prstGeom>
          <a:noFill/>
          <a:ln>
            <a:noFill/>
          </a:ln>
        </p:spPr>
      </p:pic>
      <p:sp>
        <p:nvSpPr>
          <p:cNvPr id="499" name="Google Shape;499;p43"/>
          <p:cNvSpPr txBox="1"/>
          <p:nvPr/>
        </p:nvSpPr>
        <p:spPr>
          <a:xfrm>
            <a:off x="6562215" y="2176914"/>
            <a:ext cx="1154100" cy="3978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1000">
                <a:solidFill>
                  <a:srgbClr val="FFFFFF"/>
                </a:solidFill>
                <a:latin typeface="Helvetica Neue"/>
                <a:ea typeface="Helvetica Neue"/>
                <a:cs typeface="Helvetica Neue"/>
                <a:sym typeface="Helvetica Neue"/>
              </a:rPr>
              <a:t>Classifications</a:t>
            </a:r>
            <a:endParaRPr sz="1000">
              <a:solidFill>
                <a:srgbClr val="FFFFFF"/>
              </a:solidFill>
              <a:latin typeface="Helvetica Neue"/>
              <a:ea typeface="Helvetica Neue"/>
              <a:cs typeface="Helvetica Neue"/>
              <a:sym typeface="Helvetica Neue"/>
            </a:endParaRPr>
          </a:p>
        </p:txBody>
      </p:sp>
      <p:pic>
        <p:nvPicPr>
          <p:cNvPr id="500" name="Google Shape;500;p43"/>
          <p:cNvPicPr preferRelativeResize="0"/>
          <p:nvPr/>
        </p:nvPicPr>
        <p:blipFill>
          <a:blip r:embed="rId4">
            <a:alphaModFix/>
          </a:blip>
          <a:stretch>
            <a:fillRect/>
          </a:stretch>
        </p:blipFill>
        <p:spPr>
          <a:xfrm>
            <a:off x="6234483" y="2198711"/>
            <a:ext cx="374017" cy="334405"/>
          </a:xfrm>
          <a:prstGeom prst="rect">
            <a:avLst/>
          </a:prstGeom>
          <a:noFill/>
          <a:ln>
            <a:noFill/>
          </a:ln>
        </p:spPr>
      </p:pic>
      <p:sp>
        <p:nvSpPr>
          <p:cNvPr id="501" name="Google Shape;501;p43"/>
          <p:cNvSpPr txBox="1"/>
          <p:nvPr/>
        </p:nvSpPr>
        <p:spPr>
          <a:xfrm>
            <a:off x="5971589" y="3620776"/>
            <a:ext cx="1154100" cy="3978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1000">
                <a:solidFill>
                  <a:srgbClr val="FFFFFF"/>
                </a:solidFill>
                <a:latin typeface="Helvetica Neue"/>
                <a:ea typeface="Helvetica Neue"/>
                <a:cs typeface="Helvetica Neue"/>
                <a:sym typeface="Helvetica Neue"/>
              </a:rPr>
              <a:t>References</a:t>
            </a:r>
            <a:endParaRPr sz="1000">
              <a:solidFill>
                <a:srgbClr val="FFFFFF"/>
              </a:solidFill>
              <a:latin typeface="Helvetica Neue"/>
              <a:ea typeface="Helvetica Neue"/>
              <a:cs typeface="Helvetica Neue"/>
              <a:sym typeface="Helvetica Neue"/>
            </a:endParaRPr>
          </a:p>
        </p:txBody>
      </p:sp>
      <p:pic>
        <p:nvPicPr>
          <p:cNvPr id="502" name="Google Shape;502;p43"/>
          <p:cNvPicPr preferRelativeResize="0"/>
          <p:nvPr/>
        </p:nvPicPr>
        <p:blipFill>
          <a:blip r:embed="rId4">
            <a:alphaModFix/>
          </a:blip>
          <a:stretch>
            <a:fillRect/>
          </a:stretch>
        </p:blipFill>
        <p:spPr>
          <a:xfrm>
            <a:off x="5779708" y="3652474"/>
            <a:ext cx="374017" cy="334405"/>
          </a:xfrm>
          <a:prstGeom prst="rect">
            <a:avLst/>
          </a:prstGeom>
          <a:noFill/>
          <a:ln>
            <a:noFill/>
          </a:ln>
        </p:spPr>
      </p:pic>
      <p:sp>
        <p:nvSpPr>
          <p:cNvPr id="503" name="Google Shape;503;p43"/>
          <p:cNvSpPr txBox="1"/>
          <p:nvPr/>
        </p:nvSpPr>
        <p:spPr>
          <a:xfrm>
            <a:off x="7263823" y="3593025"/>
            <a:ext cx="927300" cy="4533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1000">
                <a:solidFill>
                  <a:srgbClr val="FFFFFF"/>
                </a:solidFill>
                <a:latin typeface="Helvetica Neue"/>
                <a:ea typeface="Helvetica Neue"/>
                <a:cs typeface="Helvetica Neue"/>
                <a:sym typeface="Helvetica Neue"/>
              </a:rPr>
              <a:t>Metrics</a:t>
            </a:r>
            <a:endParaRPr sz="1000">
              <a:solidFill>
                <a:srgbClr val="FFFFFF"/>
              </a:solidFill>
              <a:latin typeface="Helvetica Neue"/>
              <a:ea typeface="Helvetica Neue"/>
              <a:cs typeface="Helvetica Neue"/>
              <a:sym typeface="Helvetica Neue"/>
            </a:endParaRPr>
          </a:p>
        </p:txBody>
      </p:sp>
      <p:pic>
        <p:nvPicPr>
          <p:cNvPr id="504" name="Google Shape;504;p43"/>
          <p:cNvPicPr preferRelativeResize="0"/>
          <p:nvPr/>
        </p:nvPicPr>
        <p:blipFill>
          <a:blip r:embed="rId4">
            <a:alphaModFix/>
          </a:blip>
          <a:stretch>
            <a:fillRect/>
          </a:stretch>
        </p:blipFill>
        <p:spPr>
          <a:xfrm>
            <a:off x="7051021" y="3652474"/>
            <a:ext cx="374017" cy="334405"/>
          </a:xfrm>
          <a:prstGeom prst="rect">
            <a:avLst/>
          </a:prstGeom>
          <a:noFill/>
          <a:ln>
            <a:noFill/>
          </a:ln>
        </p:spPr>
      </p:pic>
      <p:pic>
        <p:nvPicPr>
          <p:cNvPr id="505" name="Google Shape;505;p43"/>
          <p:cNvPicPr preferRelativeResize="0"/>
          <p:nvPr/>
        </p:nvPicPr>
        <p:blipFill rotWithShape="1">
          <a:blip r:embed="rId5">
            <a:alphaModFix/>
          </a:blip>
          <a:srcRect b="0" l="0" r="0" t="0"/>
          <a:stretch/>
        </p:blipFill>
        <p:spPr>
          <a:xfrm>
            <a:off x="2997074" y="2718732"/>
            <a:ext cx="362027" cy="329815"/>
          </a:xfrm>
          <a:prstGeom prst="rect">
            <a:avLst/>
          </a:prstGeom>
          <a:noFill/>
          <a:ln>
            <a:noFill/>
          </a:ln>
        </p:spPr>
      </p:pic>
      <p:pic>
        <p:nvPicPr>
          <p:cNvPr id="506" name="Google Shape;506;p43"/>
          <p:cNvPicPr preferRelativeResize="0"/>
          <p:nvPr/>
        </p:nvPicPr>
        <p:blipFill rotWithShape="1">
          <a:blip r:embed="rId6">
            <a:alphaModFix/>
          </a:blip>
          <a:srcRect b="0" l="0" r="0" t="0"/>
          <a:stretch/>
        </p:blipFill>
        <p:spPr>
          <a:xfrm>
            <a:off x="642101" y="2718732"/>
            <a:ext cx="362027" cy="329815"/>
          </a:xfrm>
          <a:prstGeom prst="rect">
            <a:avLst/>
          </a:prstGeom>
          <a:noFill/>
          <a:ln>
            <a:noFill/>
          </a:ln>
        </p:spPr>
      </p:pic>
      <p:pic>
        <p:nvPicPr>
          <p:cNvPr id="507" name="Google Shape;507;p43"/>
          <p:cNvPicPr preferRelativeResize="0"/>
          <p:nvPr/>
        </p:nvPicPr>
        <p:blipFill rotWithShape="1">
          <a:blip r:embed="rId7">
            <a:alphaModFix/>
          </a:blip>
          <a:srcRect b="0" l="0" r="0" t="0"/>
          <a:stretch/>
        </p:blipFill>
        <p:spPr>
          <a:xfrm>
            <a:off x="1412349" y="1940993"/>
            <a:ext cx="362027" cy="329815"/>
          </a:xfrm>
          <a:prstGeom prst="rect">
            <a:avLst/>
          </a:prstGeom>
          <a:noFill/>
          <a:ln>
            <a:noFill/>
          </a:ln>
        </p:spPr>
      </p:pic>
      <p:pic>
        <p:nvPicPr>
          <p:cNvPr id="508" name="Google Shape;508;p43"/>
          <p:cNvPicPr preferRelativeResize="0"/>
          <p:nvPr/>
        </p:nvPicPr>
        <p:blipFill rotWithShape="1">
          <a:blip r:embed="rId8">
            <a:alphaModFix/>
          </a:blip>
          <a:srcRect b="0" l="0" r="0" t="0"/>
          <a:stretch/>
        </p:blipFill>
        <p:spPr>
          <a:xfrm>
            <a:off x="1107859" y="3478890"/>
            <a:ext cx="362027" cy="329815"/>
          </a:xfrm>
          <a:prstGeom prst="rect">
            <a:avLst/>
          </a:prstGeom>
          <a:noFill/>
          <a:ln>
            <a:noFill/>
          </a:ln>
        </p:spPr>
      </p:pic>
      <p:pic>
        <p:nvPicPr>
          <p:cNvPr id="509" name="Google Shape;509;p43"/>
          <p:cNvPicPr preferRelativeResize="0"/>
          <p:nvPr/>
        </p:nvPicPr>
        <p:blipFill rotWithShape="1">
          <a:blip r:embed="rId9">
            <a:alphaModFix/>
          </a:blip>
          <a:srcRect b="0" l="0" r="0" t="0"/>
          <a:stretch/>
        </p:blipFill>
        <p:spPr>
          <a:xfrm>
            <a:off x="2368250" y="1941279"/>
            <a:ext cx="362027" cy="329815"/>
          </a:xfrm>
          <a:prstGeom prst="rect">
            <a:avLst/>
          </a:prstGeom>
          <a:noFill/>
          <a:ln>
            <a:noFill/>
          </a:ln>
        </p:spPr>
      </p:pic>
      <p:pic>
        <p:nvPicPr>
          <p:cNvPr id="510" name="Google Shape;510;p43"/>
          <p:cNvPicPr preferRelativeResize="0"/>
          <p:nvPr/>
        </p:nvPicPr>
        <p:blipFill rotWithShape="1">
          <a:blip r:embed="rId10">
            <a:alphaModFix/>
          </a:blip>
          <a:srcRect b="0" l="0" r="0" t="0"/>
          <a:stretch/>
        </p:blipFill>
        <p:spPr>
          <a:xfrm>
            <a:off x="2585375" y="3444890"/>
            <a:ext cx="362027" cy="329815"/>
          </a:xfrm>
          <a:prstGeom prst="rect">
            <a:avLst/>
          </a:prstGeom>
          <a:noFill/>
          <a:ln>
            <a:noFill/>
          </a:ln>
        </p:spPr>
      </p:pic>
      <p:pic>
        <p:nvPicPr>
          <p:cNvPr id="511" name="Google Shape;511;p43"/>
          <p:cNvPicPr preferRelativeResize="0"/>
          <p:nvPr/>
        </p:nvPicPr>
        <p:blipFill rotWithShape="1">
          <a:blip r:embed="rId11">
            <a:alphaModFix/>
          </a:blip>
          <a:srcRect b="0" l="0" r="0" t="0"/>
          <a:stretch/>
        </p:blipFill>
        <p:spPr>
          <a:xfrm>
            <a:off x="1886239" y="3478890"/>
            <a:ext cx="362027" cy="329815"/>
          </a:xfrm>
          <a:prstGeom prst="rect">
            <a:avLst/>
          </a:prstGeom>
          <a:noFill/>
          <a:ln>
            <a:noFill/>
          </a:ln>
        </p:spPr>
      </p:pic>
      <p:sp>
        <p:nvSpPr>
          <p:cNvPr id="512" name="Google Shape;512;p43"/>
          <p:cNvSpPr/>
          <p:nvPr/>
        </p:nvSpPr>
        <p:spPr>
          <a:xfrm flipH="1" rot="-2861136">
            <a:off x="982182" y="2582744"/>
            <a:ext cx="312389" cy="78784"/>
          </a:xfrm>
          <a:prstGeom prst="rightArrow">
            <a:avLst>
              <a:gd fmla="val 14018" name="adj1"/>
              <a:gd fmla="val 69612" name="adj2"/>
            </a:avLst>
          </a:prstGeom>
          <a:solidFill>
            <a:srgbClr val="CCCCC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3" name="Google Shape;513;p43"/>
          <p:cNvSpPr txBox="1"/>
          <p:nvPr/>
        </p:nvSpPr>
        <p:spPr>
          <a:xfrm>
            <a:off x="1141466" y="2239926"/>
            <a:ext cx="910800" cy="2772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1000">
                <a:solidFill>
                  <a:srgbClr val="FFFFFF"/>
                </a:solidFill>
                <a:latin typeface="Helvetica Neue"/>
                <a:ea typeface="Helvetica Neue"/>
                <a:cs typeface="Helvetica Neue"/>
                <a:sym typeface="Helvetica Neue"/>
              </a:rPr>
              <a:t>Publications</a:t>
            </a:r>
            <a:endParaRPr sz="1000">
              <a:solidFill>
                <a:srgbClr val="FFFFFF"/>
              </a:solidFill>
              <a:latin typeface="Helvetica Neue"/>
              <a:ea typeface="Helvetica Neue"/>
              <a:cs typeface="Helvetica Neue"/>
              <a:sym typeface="Helvetica Neue"/>
            </a:endParaRPr>
          </a:p>
        </p:txBody>
      </p:sp>
      <p:sp>
        <p:nvSpPr>
          <p:cNvPr id="514" name="Google Shape;514;p43"/>
          <p:cNvSpPr txBox="1"/>
          <p:nvPr/>
        </p:nvSpPr>
        <p:spPr>
          <a:xfrm>
            <a:off x="2310977" y="3750675"/>
            <a:ext cx="910800" cy="3978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1000">
                <a:solidFill>
                  <a:srgbClr val="FFFFFF"/>
                </a:solidFill>
                <a:latin typeface="Helvetica Neue"/>
                <a:ea typeface="Helvetica Neue"/>
                <a:cs typeface="Helvetica Neue"/>
                <a:sym typeface="Helvetica Neue"/>
              </a:rPr>
              <a:t>Policy </a:t>
            </a:r>
            <a:endParaRPr sz="1000">
              <a:solidFill>
                <a:srgbClr val="FFFFFF"/>
              </a:solidFill>
              <a:latin typeface="Helvetica Neue"/>
              <a:ea typeface="Helvetica Neue"/>
              <a:cs typeface="Helvetica Neue"/>
              <a:sym typeface="Helvetica Neue"/>
            </a:endParaRPr>
          </a:p>
          <a:p>
            <a:pPr indent="0" lvl="0" marL="0" rtl="0" algn="ctr">
              <a:spcBef>
                <a:spcPts val="0"/>
              </a:spcBef>
              <a:spcAft>
                <a:spcPts val="0"/>
              </a:spcAft>
              <a:buNone/>
            </a:pPr>
            <a:r>
              <a:rPr lang="en" sz="1000">
                <a:solidFill>
                  <a:srgbClr val="FFFFFF"/>
                </a:solidFill>
                <a:latin typeface="Helvetica Neue"/>
                <a:ea typeface="Helvetica Neue"/>
                <a:cs typeface="Helvetica Neue"/>
                <a:sym typeface="Helvetica Neue"/>
              </a:rPr>
              <a:t>docs</a:t>
            </a:r>
            <a:endParaRPr sz="1000">
              <a:solidFill>
                <a:srgbClr val="FFFFFF"/>
              </a:solidFill>
              <a:latin typeface="Helvetica Neue"/>
              <a:ea typeface="Helvetica Neue"/>
              <a:cs typeface="Helvetica Neue"/>
              <a:sym typeface="Helvetica Neue"/>
            </a:endParaRPr>
          </a:p>
        </p:txBody>
      </p:sp>
      <p:sp>
        <p:nvSpPr>
          <p:cNvPr id="515" name="Google Shape;515;p43"/>
          <p:cNvSpPr txBox="1"/>
          <p:nvPr/>
        </p:nvSpPr>
        <p:spPr>
          <a:xfrm>
            <a:off x="2727714" y="2952304"/>
            <a:ext cx="910800" cy="3978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1000">
                <a:solidFill>
                  <a:srgbClr val="FFFFFF"/>
                </a:solidFill>
                <a:latin typeface="Helvetica Neue"/>
                <a:ea typeface="Helvetica Neue"/>
                <a:cs typeface="Helvetica Neue"/>
                <a:sym typeface="Helvetica Neue"/>
              </a:rPr>
              <a:t>Patents</a:t>
            </a:r>
            <a:endParaRPr sz="1000">
              <a:solidFill>
                <a:srgbClr val="FFFFFF"/>
              </a:solidFill>
              <a:latin typeface="Helvetica Neue"/>
              <a:ea typeface="Helvetica Neue"/>
              <a:cs typeface="Helvetica Neue"/>
              <a:sym typeface="Helvetica Neue"/>
            </a:endParaRPr>
          </a:p>
        </p:txBody>
      </p:sp>
      <p:sp>
        <p:nvSpPr>
          <p:cNvPr id="516" name="Google Shape;516;p43"/>
          <p:cNvSpPr txBox="1"/>
          <p:nvPr/>
        </p:nvSpPr>
        <p:spPr>
          <a:xfrm>
            <a:off x="367703" y="2941488"/>
            <a:ext cx="910800" cy="3978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1000">
                <a:solidFill>
                  <a:srgbClr val="FFFFFF"/>
                </a:solidFill>
                <a:latin typeface="Helvetica Neue"/>
                <a:ea typeface="Helvetica Neue"/>
                <a:cs typeface="Helvetica Neue"/>
                <a:sym typeface="Helvetica Neue"/>
              </a:rPr>
              <a:t>Altmetric</a:t>
            </a:r>
            <a:endParaRPr sz="1000">
              <a:solidFill>
                <a:srgbClr val="FFFFFF"/>
              </a:solidFill>
              <a:latin typeface="Helvetica Neue"/>
              <a:ea typeface="Helvetica Neue"/>
              <a:cs typeface="Helvetica Neue"/>
              <a:sym typeface="Helvetica Neue"/>
            </a:endParaRPr>
          </a:p>
        </p:txBody>
      </p:sp>
      <p:sp>
        <p:nvSpPr>
          <p:cNvPr id="517" name="Google Shape;517;p43"/>
          <p:cNvSpPr txBox="1"/>
          <p:nvPr/>
        </p:nvSpPr>
        <p:spPr>
          <a:xfrm>
            <a:off x="833456" y="3719283"/>
            <a:ext cx="910800" cy="3978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1000">
                <a:solidFill>
                  <a:srgbClr val="FFFFFF"/>
                </a:solidFill>
                <a:latin typeface="Helvetica Neue"/>
                <a:ea typeface="Helvetica Neue"/>
                <a:cs typeface="Helvetica Neue"/>
                <a:sym typeface="Helvetica Neue"/>
              </a:rPr>
              <a:t>Datasets</a:t>
            </a:r>
            <a:endParaRPr sz="1000">
              <a:solidFill>
                <a:srgbClr val="FFFFFF"/>
              </a:solidFill>
              <a:latin typeface="Helvetica Neue"/>
              <a:ea typeface="Helvetica Neue"/>
              <a:cs typeface="Helvetica Neue"/>
              <a:sym typeface="Helvetica Neue"/>
            </a:endParaRPr>
          </a:p>
        </p:txBody>
      </p:sp>
      <p:sp>
        <p:nvSpPr>
          <p:cNvPr id="518" name="Google Shape;518;p43"/>
          <p:cNvSpPr txBox="1"/>
          <p:nvPr/>
        </p:nvSpPr>
        <p:spPr>
          <a:xfrm>
            <a:off x="1711018" y="3712962"/>
            <a:ext cx="712500" cy="3978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1000">
                <a:solidFill>
                  <a:srgbClr val="FFFFFF"/>
                </a:solidFill>
                <a:latin typeface="Helvetica Neue"/>
                <a:ea typeface="Helvetica Neue"/>
                <a:cs typeface="Helvetica Neue"/>
                <a:sym typeface="Helvetica Neue"/>
              </a:rPr>
              <a:t>Grants</a:t>
            </a:r>
            <a:endParaRPr sz="1000">
              <a:solidFill>
                <a:srgbClr val="FFFFFF"/>
              </a:solidFill>
              <a:latin typeface="Helvetica Neue"/>
              <a:ea typeface="Helvetica Neue"/>
              <a:cs typeface="Helvetica Neue"/>
              <a:sym typeface="Helvetica Neue"/>
            </a:endParaRPr>
          </a:p>
        </p:txBody>
      </p:sp>
      <p:sp>
        <p:nvSpPr>
          <p:cNvPr id="519" name="Google Shape;519;p43"/>
          <p:cNvSpPr txBox="1"/>
          <p:nvPr/>
        </p:nvSpPr>
        <p:spPr>
          <a:xfrm>
            <a:off x="2164982" y="2235390"/>
            <a:ext cx="762300" cy="3978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1000">
                <a:solidFill>
                  <a:srgbClr val="FFFFFF"/>
                </a:solidFill>
                <a:latin typeface="Helvetica Neue"/>
                <a:ea typeface="Helvetica Neue"/>
                <a:cs typeface="Helvetica Neue"/>
                <a:sym typeface="Helvetica Neue"/>
              </a:rPr>
              <a:t>Clinical trials</a:t>
            </a:r>
            <a:endParaRPr sz="1000">
              <a:solidFill>
                <a:srgbClr val="FFFFFF"/>
              </a:solidFill>
              <a:latin typeface="Helvetica Neue"/>
              <a:ea typeface="Helvetica Neue"/>
              <a:cs typeface="Helvetica Neue"/>
              <a:sym typeface="Helvetica Neue"/>
            </a:endParaRPr>
          </a:p>
        </p:txBody>
      </p:sp>
      <p:sp>
        <p:nvSpPr>
          <p:cNvPr id="520" name="Google Shape;520;p43"/>
          <p:cNvSpPr/>
          <p:nvPr/>
        </p:nvSpPr>
        <p:spPr>
          <a:xfrm flipH="1" rot="-6291585">
            <a:off x="1409416" y="2907271"/>
            <a:ext cx="896068" cy="78806"/>
          </a:xfrm>
          <a:prstGeom prst="rightArrow">
            <a:avLst>
              <a:gd fmla="val 14018" name="adj1"/>
              <a:gd fmla="val 69612" name="adj2"/>
            </a:avLst>
          </a:prstGeom>
          <a:solidFill>
            <a:srgbClr val="CCCCC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1" name="Google Shape;521;p43"/>
          <p:cNvSpPr/>
          <p:nvPr/>
        </p:nvSpPr>
        <p:spPr>
          <a:xfrm rot="6929908">
            <a:off x="1935112" y="2996976"/>
            <a:ext cx="778421" cy="83734"/>
          </a:xfrm>
          <a:prstGeom prst="rightArrow">
            <a:avLst>
              <a:gd fmla="val 14018" name="adj1"/>
              <a:gd fmla="val 69612" name="adj2"/>
            </a:avLst>
          </a:prstGeom>
          <a:solidFill>
            <a:srgbClr val="CCCCC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2" name="Google Shape;522;p43"/>
          <p:cNvSpPr/>
          <p:nvPr/>
        </p:nvSpPr>
        <p:spPr>
          <a:xfrm rot="3841">
            <a:off x="1551464" y="3599991"/>
            <a:ext cx="268500" cy="78900"/>
          </a:xfrm>
          <a:prstGeom prst="rightArrow">
            <a:avLst>
              <a:gd fmla="val 14018" name="adj1"/>
              <a:gd fmla="val 69612" name="adj2"/>
            </a:avLst>
          </a:prstGeom>
          <a:solidFill>
            <a:srgbClr val="CCCCC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3" name="Google Shape;523;p43"/>
          <p:cNvSpPr/>
          <p:nvPr/>
        </p:nvSpPr>
        <p:spPr>
          <a:xfrm flipH="1" rot="6427938">
            <a:off x="995068" y="2900609"/>
            <a:ext cx="897212" cy="79124"/>
          </a:xfrm>
          <a:prstGeom prst="rightArrow">
            <a:avLst>
              <a:gd fmla="val 14018" name="adj1"/>
              <a:gd fmla="val 69612" name="adj2"/>
            </a:avLst>
          </a:prstGeom>
          <a:solidFill>
            <a:srgbClr val="CCCCC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4" name="Google Shape;524;p43"/>
          <p:cNvSpPr/>
          <p:nvPr/>
        </p:nvSpPr>
        <p:spPr>
          <a:xfrm rot="2877">
            <a:off x="1885603" y="1985424"/>
            <a:ext cx="358500" cy="78900"/>
          </a:xfrm>
          <a:prstGeom prst="rightArrow">
            <a:avLst>
              <a:gd fmla="val 14018" name="adj1"/>
              <a:gd fmla="val 69612" name="adj2"/>
            </a:avLst>
          </a:prstGeom>
          <a:solidFill>
            <a:srgbClr val="CCCCC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5" name="Google Shape;525;p43"/>
          <p:cNvSpPr/>
          <p:nvPr/>
        </p:nvSpPr>
        <p:spPr>
          <a:xfrm flipH="1" rot="-2877">
            <a:off x="1885603" y="2120011"/>
            <a:ext cx="358500" cy="78900"/>
          </a:xfrm>
          <a:prstGeom prst="rightArrow">
            <a:avLst>
              <a:gd fmla="val 14018" name="adj1"/>
              <a:gd fmla="val 69612" name="adj2"/>
            </a:avLst>
          </a:prstGeom>
          <a:solidFill>
            <a:srgbClr val="CCCCC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6" name="Google Shape;526;p43"/>
          <p:cNvSpPr/>
          <p:nvPr/>
        </p:nvSpPr>
        <p:spPr>
          <a:xfrm flipH="1" rot="3286056">
            <a:off x="1625091" y="2940706"/>
            <a:ext cx="1171618" cy="79139"/>
          </a:xfrm>
          <a:prstGeom prst="rightArrow">
            <a:avLst>
              <a:gd fmla="val 14018" name="adj1"/>
              <a:gd fmla="val 69612" name="adj2"/>
            </a:avLst>
          </a:prstGeom>
          <a:solidFill>
            <a:srgbClr val="CCCCC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7" name="Google Shape;527;p43"/>
          <p:cNvSpPr/>
          <p:nvPr/>
        </p:nvSpPr>
        <p:spPr>
          <a:xfrm flipH="1" rot="1381481">
            <a:off x="1984066" y="2596043"/>
            <a:ext cx="973340" cy="79139"/>
          </a:xfrm>
          <a:prstGeom prst="rightArrow">
            <a:avLst>
              <a:gd fmla="val 14018" name="adj1"/>
              <a:gd fmla="val 69612" name="adj2"/>
            </a:avLst>
          </a:prstGeom>
          <a:solidFill>
            <a:srgbClr val="CCCCC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8" name="Google Shape;528;p43"/>
          <p:cNvSpPr/>
          <p:nvPr/>
        </p:nvSpPr>
        <p:spPr>
          <a:xfrm rot="8575334">
            <a:off x="2202142" y="3214531"/>
            <a:ext cx="843426" cy="79384"/>
          </a:xfrm>
          <a:prstGeom prst="rightArrow">
            <a:avLst>
              <a:gd fmla="val 14018" name="adj1"/>
              <a:gd fmla="val 69612" name="adj2"/>
            </a:avLst>
          </a:prstGeom>
          <a:solidFill>
            <a:srgbClr val="CCCCC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529" name="Google Shape;529;p43"/>
          <p:cNvPicPr preferRelativeResize="0"/>
          <p:nvPr/>
        </p:nvPicPr>
        <p:blipFill>
          <a:blip r:embed="rId4">
            <a:alphaModFix/>
          </a:blip>
          <a:stretch>
            <a:fillRect/>
          </a:stretch>
        </p:blipFill>
        <p:spPr>
          <a:xfrm>
            <a:off x="6213846" y="4123874"/>
            <a:ext cx="374017" cy="334405"/>
          </a:xfrm>
          <a:prstGeom prst="rect">
            <a:avLst/>
          </a:prstGeom>
          <a:noFill/>
          <a:ln>
            <a:noFill/>
          </a:ln>
        </p:spPr>
      </p:pic>
      <p:sp>
        <p:nvSpPr>
          <p:cNvPr id="530" name="Google Shape;530;p43"/>
          <p:cNvSpPr txBox="1"/>
          <p:nvPr/>
        </p:nvSpPr>
        <p:spPr>
          <a:xfrm>
            <a:off x="6477902" y="4119626"/>
            <a:ext cx="1154100" cy="3978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1000">
                <a:solidFill>
                  <a:srgbClr val="FFFFFF"/>
                </a:solidFill>
                <a:latin typeface="Helvetica Neue"/>
                <a:ea typeface="Helvetica Neue"/>
                <a:cs typeface="Helvetica Neue"/>
                <a:sym typeface="Helvetica Neue"/>
              </a:rPr>
              <a:t>Trust markers</a:t>
            </a:r>
            <a:endParaRPr sz="1000">
              <a:solidFill>
                <a:srgbClr val="FFFFFF"/>
              </a:solidFill>
              <a:latin typeface="Helvetica Neue"/>
              <a:ea typeface="Helvetica Neue"/>
              <a:cs typeface="Helvetica Neue"/>
              <a:sym typeface="Helvetica Neue"/>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34" name="Shape 534"/>
        <p:cNvGrpSpPr/>
        <p:nvPr/>
      </p:nvGrpSpPr>
      <p:grpSpPr>
        <a:xfrm>
          <a:off x="0" y="0"/>
          <a:ext cx="0" cy="0"/>
          <a:chOff x="0" y="0"/>
          <a:chExt cx="0" cy="0"/>
        </a:xfrm>
      </p:grpSpPr>
      <p:sp>
        <p:nvSpPr>
          <p:cNvPr id="535" name="Google Shape;535;p44"/>
          <p:cNvSpPr txBox="1"/>
          <p:nvPr>
            <p:ph type="title"/>
          </p:nvPr>
        </p:nvSpPr>
        <p:spPr>
          <a:xfrm>
            <a:off x="408400" y="440700"/>
            <a:ext cx="8229600" cy="333900"/>
          </a:xfrm>
          <a:prstGeom prst="rect">
            <a:avLst/>
          </a:prstGeom>
        </p:spPr>
        <p:txBody>
          <a:bodyPr anchorCtr="0" anchor="t" bIns="0" lIns="0" spcFirstLastPara="1" rIns="0" wrap="square" tIns="0">
            <a:noAutofit/>
          </a:bodyPr>
          <a:lstStyle/>
          <a:p>
            <a:pPr indent="0" lvl="0" marL="0" rtl="0" algn="l">
              <a:spcBef>
                <a:spcPts val="0"/>
              </a:spcBef>
              <a:spcAft>
                <a:spcPts val="0"/>
              </a:spcAft>
              <a:buNone/>
            </a:pPr>
            <a:r>
              <a:rPr lang="en"/>
              <a:t>Additional data </a:t>
            </a:r>
            <a:r>
              <a:rPr lang="en"/>
              <a:t>enrichment advantages</a:t>
            </a:r>
            <a:endParaRPr/>
          </a:p>
        </p:txBody>
      </p:sp>
      <p:sp>
        <p:nvSpPr>
          <p:cNvPr id="536" name="Google Shape;536;p44"/>
          <p:cNvSpPr txBox="1"/>
          <p:nvPr/>
        </p:nvSpPr>
        <p:spPr>
          <a:xfrm>
            <a:off x="273275" y="1346875"/>
            <a:ext cx="7769100" cy="2755200"/>
          </a:xfrm>
          <a:prstGeom prst="rect">
            <a:avLst/>
          </a:prstGeom>
          <a:noFill/>
          <a:ln>
            <a:noFill/>
          </a:ln>
        </p:spPr>
        <p:txBody>
          <a:bodyPr anchorCtr="0" anchor="t" bIns="91425" lIns="91425" spcFirstLastPara="1" rIns="91425" wrap="square" tIns="91425">
            <a:spAutoFit/>
          </a:bodyPr>
          <a:lstStyle/>
          <a:p>
            <a:pPr indent="-336550" lvl="0" marL="457200" rtl="0" algn="l">
              <a:spcBef>
                <a:spcPts val="0"/>
              </a:spcBef>
              <a:spcAft>
                <a:spcPts val="0"/>
              </a:spcAft>
              <a:buSzPts val="1700"/>
              <a:buFont typeface="Helvetica Neue Light"/>
              <a:buChar char="●"/>
            </a:pPr>
            <a:r>
              <a:rPr lang="en" sz="1700">
                <a:latin typeface="Helvetica Neue"/>
                <a:ea typeface="Helvetica Neue"/>
                <a:cs typeface="Helvetica Neue"/>
                <a:sym typeface="Helvetica Neue"/>
              </a:rPr>
              <a:t>Document level classification </a:t>
            </a:r>
            <a:r>
              <a:rPr lang="en" sz="1700">
                <a:latin typeface="Helvetica Neue Light"/>
                <a:ea typeface="Helvetica Neue Light"/>
                <a:cs typeface="Helvetica Neue Light"/>
                <a:sym typeface="Helvetica Neue Light"/>
              </a:rPr>
              <a:t> - consistent over different content types making analysis even easier</a:t>
            </a:r>
            <a:br>
              <a:rPr lang="en" sz="1700">
                <a:latin typeface="Helvetica Neue Light"/>
                <a:ea typeface="Helvetica Neue Light"/>
                <a:cs typeface="Helvetica Neue Light"/>
                <a:sym typeface="Helvetica Neue Light"/>
              </a:rPr>
            </a:br>
            <a:endParaRPr sz="1700">
              <a:latin typeface="Helvetica Neue Light"/>
              <a:ea typeface="Helvetica Neue Light"/>
              <a:cs typeface="Helvetica Neue Light"/>
              <a:sym typeface="Helvetica Neue Light"/>
            </a:endParaRPr>
          </a:p>
          <a:p>
            <a:pPr indent="-336550" lvl="0" marL="457200" rtl="0" algn="l">
              <a:spcBef>
                <a:spcPts val="0"/>
              </a:spcBef>
              <a:spcAft>
                <a:spcPts val="0"/>
              </a:spcAft>
              <a:buSzPts val="1700"/>
              <a:buFont typeface="Helvetica Neue Light"/>
              <a:buChar char="●"/>
            </a:pPr>
            <a:r>
              <a:rPr lang="en" sz="1700">
                <a:latin typeface="Helvetica Neue"/>
                <a:ea typeface="Helvetica Neue"/>
                <a:cs typeface="Helvetica Neue"/>
                <a:sym typeface="Helvetica Neue"/>
              </a:rPr>
              <a:t>Full text indexing</a:t>
            </a:r>
            <a:r>
              <a:rPr lang="en" sz="1700">
                <a:latin typeface="Helvetica Neue Light"/>
                <a:ea typeface="Helvetica Neue Light"/>
                <a:cs typeface="Helvetica Neue Light"/>
                <a:sym typeface="Helvetica Neue Light"/>
              </a:rPr>
              <a:t> for over 70% of publications</a:t>
            </a:r>
            <a:br>
              <a:rPr lang="en" sz="1700">
                <a:latin typeface="Helvetica Neue Light"/>
                <a:ea typeface="Helvetica Neue Light"/>
                <a:cs typeface="Helvetica Neue Light"/>
                <a:sym typeface="Helvetica Neue Light"/>
              </a:rPr>
            </a:br>
            <a:endParaRPr sz="1700">
              <a:latin typeface="Helvetica Neue Light"/>
              <a:ea typeface="Helvetica Neue Light"/>
              <a:cs typeface="Helvetica Neue Light"/>
              <a:sym typeface="Helvetica Neue Light"/>
            </a:endParaRPr>
          </a:p>
          <a:p>
            <a:pPr indent="-336550" lvl="0" marL="457200" rtl="0" algn="l">
              <a:spcBef>
                <a:spcPts val="0"/>
              </a:spcBef>
              <a:spcAft>
                <a:spcPts val="0"/>
              </a:spcAft>
              <a:buSzPts val="1700"/>
              <a:buFont typeface="Helvetica Neue Light"/>
              <a:buChar char="●"/>
            </a:pPr>
            <a:r>
              <a:rPr lang="en" sz="1700">
                <a:latin typeface="Helvetica Neue Light"/>
                <a:ea typeface="Helvetica Neue Light"/>
                <a:cs typeface="Helvetica Neue Light"/>
                <a:sym typeface="Helvetica Neue Light"/>
              </a:rPr>
              <a:t>First to comprehensively index pre-prints, linked to peer reviewed version of record</a:t>
            </a:r>
            <a:br>
              <a:rPr lang="en" sz="1700">
                <a:latin typeface="Helvetica Neue Light"/>
                <a:ea typeface="Helvetica Neue Light"/>
                <a:cs typeface="Helvetica Neue Light"/>
                <a:sym typeface="Helvetica Neue Light"/>
              </a:rPr>
            </a:br>
            <a:endParaRPr sz="1700">
              <a:latin typeface="Helvetica Neue Light"/>
              <a:ea typeface="Helvetica Neue Light"/>
              <a:cs typeface="Helvetica Neue Light"/>
              <a:sym typeface="Helvetica Neue Light"/>
            </a:endParaRPr>
          </a:p>
          <a:p>
            <a:pPr indent="-336550" lvl="0" marL="457200" rtl="0" algn="l">
              <a:spcBef>
                <a:spcPts val="0"/>
              </a:spcBef>
              <a:spcAft>
                <a:spcPts val="0"/>
              </a:spcAft>
              <a:buSzPts val="1700"/>
              <a:buFont typeface="Helvetica Neue Light"/>
              <a:buChar char="●"/>
            </a:pPr>
            <a:r>
              <a:rPr lang="en" sz="1700">
                <a:latin typeface="Helvetica Neue"/>
                <a:ea typeface="Helvetica Neue"/>
                <a:cs typeface="Helvetica Neue"/>
                <a:sym typeface="Helvetica Neue"/>
              </a:rPr>
              <a:t>Location tagging</a:t>
            </a:r>
            <a:r>
              <a:rPr lang="en" sz="1700">
                <a:latin typeface="Helvetica Neue Light"/>
                <a:ea typeface="Helvetica Neue Light"/>
                <a:cs typeface="Helvetica Neue Light"/>
                <a:sym typeface="Helvetica Neue Light"/>
              </a:rPr>
              <a:t> - easily drill down by geography</a:t>
            </a:r>
            <a:endParaRPr sz="1700">
              <a:latin typeface="Helvetica Neue Light"/>
              <a:ea typeface="Helvetica Neue Light"/>
              <a:cs typeface="Helvetica Neue Light"/>
              <a:sym typeface="Helvetica Neue Light"/>
            </a:endParaRPr>
          </a:p>
          <a:p>
            <a:pPr indent="0" lvl="0" marL="0" rtl="0" algn="l">
              <a:spcBef>
                <a:spcPts val="0"/>
              </a:spcBef>
              <a:spcAft>
                <a:spcPts val="0"/>
              </a:spcAft>
              <a:buNone/>
            </a:pPr>
            <a:r>
              <a:t/>
            </a:r>
            <a:endParaRPr>
              <a:latin typeface="Helvetica Neue Light"/>
              <a:ea typeface="Helvetica Neue Light"/>
              <a:cs typeface="Helvetica Neue Light"/>
              <a:sym typeface="Helvetica Neue Light"/>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2" name="Shape 172"/>
        <p:cNvGrpSpPr/>
        <p:nvPr/>
      </p:nvGrpSpPr>
      <p:grpSpPr>
        <a:xfrm>
          <a:off x="0" y="0"/>
          <a:ext cx="0" cy="0"/>
          <a:chOff x="0" y="0"/>
          <a:chExt cx="0" cy="0"/>
        </a:xfrm>
      </p:grpSpPr>
      <p:sp>
        <p:nvSpPr>
          <p:cNvPr id="173" name="Google Shape;173;p30"/>
          <p:cNvSpPr txBox="1"/>
          <p:nvPr>
            <p:ph type="title"/>
          </p:nvPr>
        </p:nvSpPr>
        <p:spPr>
          <a:xfrm>
            <a:off x="457200" y="313800"/>
            <a:ext cx="8229600" cy="333900"/>
          </a:xfrm>
          <a:prstGeom prst="rect">
            <a:avLst/>
          </a:prstGeom>
        </p:spPr>
        <p:txBody>
          <a:bodyPr anchorCtr="0" anchor="t" bIns="0" lIns="0" spcFirstLastPara="1" rIns="0" wrap="square" tIns="0">
            <a:noAutofit/>
          </a:bodyPr>
          <a:lstStyle/>
          <a:p>
            <a:pPr indent="0" lvl="0" marL="0" rtl="0" algn="l">
              <a:spcBef>
                <a:spcPts val="0"/>
              </a:spcBef>
              <a:spcAft>
                <a:spcPts val="0"/>
              </a:spcAft>
              <a:buNone/>
            </a:pPr>
            <a:r>
              <a:rPr lang="en" sz="2100"/>
              <a:t>Innovative data, tools and services - the next generation of research information</a:t>
            </a:r>
            <a:endParaRPr sz="2100"/>
          </a:p>
        </p:txBody>
      </p:sp>
      <p:sp>
        <p:nvSpPr>
          <p:cNvPr id="174" name="Google Shape;174;p30"/>
          <p:cNvSpPr txBox="1"/>
          <p:nvPr/>
        </p:nvSpPr>
        <p:spPr>
          <a:xfrm>
            <a:off x="457200" y="1241475"/>
            <a:ext cx="4371900" cy="25551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a:latin typeface="Helvetica Neue Light"/>
                <a:ea typeface="Helvetica Neue Light"/>
                <a:cs typeface="Helvetica Neue Light"/>
                <a:sym typeface="Helvetica Neue Light"/>
              </a:rPr>
              <a:t>Dimensions was created in an era of increasingly available information on the research lifecycle globally, from awarded grants all the way through to resulting intellectual property, clinical trials and policy.</a:t>
            </a:r>
            <a:endParaRPr>
              <a:latin typeface="Helvetica Neue Light"/>
              <a:ea typeface="Helvetica Neue Light"/>
              <a:cs typeface="Helvetica Neue Light"/>
              <a:sym typeface="Helvetica Neue Light"/>
            </a:endParaRPr>
          </a:p>
          <a:p>
            <a:pPr indent="0" lvl="0" marL="0" rtl="0" algn="l">
              <a:spcBef>
                <a:spcPts val="0"/>
              </a:spcBef>
              <a:spcAft>
                <a:spcPts val="0"/>
              </a:spcAft>
              <a:buNone/>
            </a:pPr>
            <a:r>
              <a:t/>
            </a:r>
            <a:endParaRPr>
              <a:latin typeface="Helvetica Neue Light"/>
              <a:ea typeface="Helvetica Neue Light"/>
              <a:cs typeface="Helvetica Neue Light"/>
              <a:sym typeface="Helvetica Neue Light"/>
            </a:endParaRPr>
          </a:p>
          <a:p>
            <a:pPr indent="0" lvl="0" marL="0" rtl="0" algn="l">
              <a:spcBef>
                <a:spcPts val="0"/>
              </a:spcBef>
              <a:spcAft>
                <a:spcPts val="0"/>
              </a:spcAft>
              <a:buNone/>
            </a:pPr>
            <a:r>
              <a:rPr lang="en">
                <a:latin typeface="Helvetica Neue Light"/>
                <a:ea typeface="Helvetica Neue Light"/>
                <a:cs typeface="Helvetica Neue Light"/>
                <a:sym typeface="Helvetica Neue Light"/>
              </a:rPr>
              <a:t>We provide an </a:t>
            </a:r>
            <a:r>
              <a:rPr lang="en">
                <a:latin typeface="Helvetica Neue Light"/>
                <a:ea typeface="Helvetica Neue Light"/>
                <a:cs typeface="Helvetica Neue Light"/>
                <a:sym typeface="Helvetica Neue Light"/>
              </a:rPr>
              <a:t>unprecedented</a:t>
            </a:r>
            <a:r>
              <a:rPr lang="en">
                <a:latin typeface="Helvetica Neue Light"/>
                <a:ea typeface="Helvetica Neue Light"/>
                <a:cs typeface="Helvetica Neue Light"/>
                <a:sym typeface="Helvetica Neue Light"/>
              </a:rPr>
              <a:t> wealth of this data, up-to-date, connected and in one place.</a:t>
            </a:r>
            <a:endParaRPr>
              <a:latin typeface="Helvetica Neue Light"/>
              <a:ea typeface="Helvetica Neue Light"/>
              <a:cs typeface="Helvetica Neue Light"/>
              <a:sym typeface="Helvetica Neue Light"/>
            </a:endParaRPr>
          </a:p>
          <a:p>
            <a:pPr indent="0" lvl="0" marL="0" rtl="0" algn="l">
              <a:spcBef>
                <a:spcPts val="0"/>
              </a:spcBef>
              <a:spcAft>
                <a:spcPts val="0"/>
              </a:spcAft>
              <a:buNone/>
            </a:pPr>
            <a:r>
              <a:t/>
            </a:r>
            <a:endParaRPr>
              <a:latin typeface="Helvetica Neue Light"/>
              <a:ea typeface="Helvetica Neue Light"/>
              <a:cs typeface="Helvetica Neue Light"/>
              <a:sym typeface="Helvetica Neue Light"/>
            </a:endParaRPr>
          </a:p>
          <a:p>
            <a:pPr indent="0" lvl="0" marL="0" rtl="0" algn="l">
              <a:spcBef>
                <a:spcPts val="0"/>
              </a:spcBef>
              <a:spcAft>
                <a:spcPts val="0"/>
              </a:spcAft>
              <a:buNone/>
            </a:pPr>
            <a:r>
              <a:rPr lang="en">
                <a:latin typeface="Helvetica Neue Light"/>
                <a:ea typeface="Helvetica Neue Light"/>
                <a:cs typeface="Helvetica Neue Light"/>
                <a:sym typeface="Helvetica Neue Light"/>
              </a:rPr>
              <a:t>Our technology and expertise help you make sense of this large amount of information to inform strategic and practical decision-making.</a:t>
            </a:r>
            <a:endParaRPr>
              <a:latin typeface="Helvetica Neue Light"/>
              <a:ea typeface="Helvetica Neue Light"/>
              <a:cs typeface="Helvetica Neue Light"/>
              <a:sym typeface="Helvetica Neue Light"/>
            </a:endParaRPr>
          </a:p>
        </p:txBody>
      </p:sp>
      <p:pic>
        <p:nvPicPr>
          <p:cNvPr id="175" name="Google Shape;175;p30"/>
          <p:cNvPicPr preferRelativeResize="0"/>
          <p:nvPr/>
        </p:nvPicPr>
        <p:blipFill>
          <a:blip r:embed="rId3">
            <a:alphaModFix/>
          </a:blip>
          <a:stretch>
            <a:fillRect/>
          </a:stretch>
        </p:blipFill>
        <p:spPr>
          <a:xfrm>
            <a:off x="4981500" y="800100"/>
            <a:ext cx="4010100" cy="4010100"/>
          </a:xfrm>
          <a:prstGeom prst="rect">
            <a:avLst/>
          </a:prstGeom>
          <a:noFill/>
          <a:ln>
            <a:noFill/>
          </a:ln>
        </p:spPr>
      </p:pic>
      <p:sp>
        <p:nvSpPr>
          <p:cNvPr id="176" name="Google Shape;176;p30"/>
          <p:cNvSpPr txBox="1"/>
          <p:nvPr/>
        </p:nvSpPr>
        <p:spPr>
          <a:xfrm>
            <a:off x="5702900" y="1390750"/>
            <a:ext cx="823500" cy="3387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 sz="1000">
                <a:solidFill>
                  <a:schemeClr val="lt1"/>
                </a:solidFill>
                <a:latin typeface="Helvetica Neue"/>
                <a:ea typeface="Helvetica Neue"/>
                <a:cs typeface="Helvetica Neue"/>
                <a:sym typeface="Helvetica Neue"/>
              </a:rPr>
              <a:t>Expertise</a:t>
            </a:r>
            <a:endParaRPr b="1" sz="1000">
              <a:solidFill>
                <a:schemeClr val="lt1"/>
              </a:solidFill>
              <a:latin typeface="Helvetica Neue"/>
              <a:ea typeface="Helvetica Neue"/>
              <a:cs typeface="Helvetica Neue"/>
              <a:sym typeface="Helvetica Neue"/>
            </a:endParaRPr>
          </a:p>
        </p:txBody>
      </p:sp>
      <p:sp>
        <p:nvSpPr>
          <p:cNvPr id="177" name="Google Shape;177;p30"/>
          <p:cNvSpPr txBox="1"/>
          <p:nvPr/>
        </p:nvSpPr>
        <p:spPr>
          <a:xfrm>
            <a:off x="7117475" y="1313800"/>
            <a:ext cx="823500" cy="4926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 sz="1000">
                <a:solidFill>
                  <a:schemeClr val="lt1"/>
                </a:solidFill>
                <a:latin typeface="Helvetica Neue"/>
                <a:ea typeface="Helvetica Neue"/>
                <a:cs typeface="Helvetica Neue"/>
                <a:sym typeface="Helvetica Neue"/>
              </a:rPr>
              <a:t>Enriched metadata</a:t>
            </a:r>
            <a:endParaRPr b="1" sz="1000">
              <a:solidFill>
                <a:schemeClr val="lt1"/>
              </a:solidFill>
              <a:latin typeface="Helvetica Neue"/>
              <a:ea typeface="Helvetica Neue"/>
              <a:cs typeface="Helvetica Neue"/>
              <a:sym typeface="Helvetica Neue"/>
            </a:endParaRPr>
          </a:p>
        </p:txBody>
      </p:sp>
      <p:sp>
        <p:nvSpPr>
          <p:cNvPr id="178" name="Google Shape;178;p30"/>
          <p:cNvSpPr txBox="1"/>
          <p:nvPr/>
        </p:nvSpPr>
        <p:spPr>
          <a:xfrm>
            <a:off x="7097675" y="2077975"/>
            <a:ext cx="863100" cy="5541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 sz="800">
                <a:solidFill>
                  <a:schemeClr val="lt1"/>
                </a:solidFill>
                <a:latin typeface="Helvetica Neue"/>
                <a:ea typeface="Helvetica Neue"/>
                <a:cs typeface="Helvetica Neue"/>
                <a:sym typeface="Helvetica Neue"/>
              </a:rPr>
              <a:t>Robust search mechanisms</a:t>
            </a:r>
            <a:endParaRPr b="1" sz="800">
              <a:solidFill>
                <a:schemeClr val="lt1"/>
              </a:solidFill>
              <a:latin typeface="Helvetica Neue"/>
              <a:ea typeface="Helvetica Neue"/>
              <a:cs typeface="Helvetica Neue"/>
              <a:sym typeface="Helvetica Neue"/>
            </a:endParaRPr>
          </a:p>
        </p:txBody>
      </p:sp>
      <p:sp>
        <p:nvSpPr>
          <p:cNvPr id="179" name="Google Shape;179;p30"/>
          <p:cNvSpPr txBox="1"/>
          <p:nvPr/>
        </p:nvSpPr>
        <p:spPr>
          <a:xfrm>
            <a:off x="6282000" y="1799763"/>
            <a:ext cx="1067400" cy="3387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 sz="1000">
                <a:solidFill>
                  <a:schemeClr val="lt1"/>
                </a:solidFill>
                <a:latin typeface="Helvetica Neue"/>
                <a:ea typeface="Helvetica Neue"/>
                <a:cs typeface="Helvetica Neue"/>
                <a:sym typeface="Helvetica Neue"/>
              </a:rPr>
              <a:t>Tools</a:t>
            </a:r>
            <a:endParaRPr b="1" sz="1000">
              <a:solidFill>
                <a:schemeClr val="lt1"/>
              </a:solidFill>
              <a:latin typeface="Helvetica Neue"/>
              <a:ea typeface="Helvetica Neue"/>
              <a:cs typeface="Helvetica Neue"/>
              <a:sym typeface="Helvetica Neue"/>
            </a:endParaRPr>
          </a:p>
        </p:txBody>
      </p:sp>
      <p:sp>
        <p:nvSpPr>
          <p:cNvPr id="180" name="Google Shape;180;p30"/>
          <p:cNvSpPr txBox="1"/>
          <p:nvPr/>
        </p:nvSpPr>
        <p:spPr>
          <a:xfrm>
            <a:off x="5702900" y="2231450"/>
            <a:ext cx="798600" cy="3387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 sz="1000">
                <a:solidFill>
                  <a:schemeClr val="lt1"/>
                </a:solidFill>
                <a:latin typeface="Helvetica Neue"/>
                <a:ea typeface="Helvetica Neue"/>
                <a:cs typeface="Helvetica Neue"/>
                <a:sym typeface="Helvetica Neue"/>
              </a:rPr>
              <a:t>Insights</a:t>
            </a:r>
            <a:endParaRPr b="1" sz="1000">
              <a:solidFill>
                <a:schemeClr val="lt1"/>
              </a:solidFill>
              <a:latin typeface="Helvetica Neue"/>
              <a:ea typeface="Helvetica Neue"/>
              <a:cs typeface="Helvetica Neue"/>
              <a:sym typeface="Helvetica Neue"/>
            </a:endParaRPr>
          </a:p>
        </p:txBody>
      </p:sp>
      <p:sp>
        <p:nvSpPr>
          <p:cNvPr id="181" name="Google Shape;181;p30"/>
          <p:cNvSpPr txBox="1"/>
          <p:nvPr/>
        </p:nvSpPr>
        <p:spPr>
          <a:xfrm>
            <a:off x="7863300" y="1729450"/>
            <a:ext cx="823500" cy="5541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 sz="800">
                <a:solidFill>
                  <a:schemeClr val="lt1"/>
                </a:solidFill>
                <a:latin typeface="Helvetica Neue"/>
                <a:ea typeface="Helvetica Neue"/>
                <a:cs typeface="Helvetica Neue"/>
                <a:sym typeface="Helvetica Neue"/>
              </a:rPr>
              <a:t>Multiple data delivery options</a:t>
            </a:r>
            <a:endParaRPr b="1" sz="800">
              <a:solidFill>
                <a:schemeClr val="lt1"/>
              </a:solidFill>
              <a:latin typeface="Helvetica Neue"/>
              <a:ea typeface="Helvetica Neue"/>
              <a:cs typeface="Helvetica Neue"/>
              <a:sym typeface="Helvetica Neue"/>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5" name="Shape 185"/>
        <p:cNvGrpSpPr/>
        <p:nvPr/>
      </p:nvGrpSpPr>
      <p:grpSpPr>
        <a:xfrm>
          <a:off x="0" y="0"/>
          <a:ext cx="0" cy="0"/>
          <a:chOff x="0" y="0"/>
          <a:chExt cx="0" cy="0"/>
        </a:xfrm>
      </p:grpSpPr>
      <p:sp>
        <p:nvSpPr>
          <p:cNvPr id="186" name="Google Shape;186;p31"/>
          <p:cNvSpPr txBox="1"/>
          <p:nvPr>
            <p:ph type="title"/>
          </p:nvPr>
        </p:nvSpPr>
        <p:spPr>
          <a:xfrm>
            <a:off x="457200" y="313800"/>
            <a:ext cx="8229600" cy="333900"/>
          </a:xfrm>
          <a:prstGeom prst="rect">
            <a:avLst/>
          </a:prstGeom>
        </p:spPr>
        <p:txBody>
          <a:bodyPr anchorCtr="0" anchor="t" bIns="0" lIns="0" spcFirstLastPara="1" rIns="0" wrap="square" tIns="0">
            <a:noAutofit/>
          </a:bodyPr>
          <a:lstStyle/>
          <a:p>
            <a:pPr indent="0" lvl="0" marL="0" rtl="0" algn="l">
              <a:spcBef>
                <a:spcPts val="0"/>
              </a:spcBef>
              <a:spcAft>
                <a:spcPts val="0"/>
              </a:spcAft>
              <a:buNone/>
            </a:pPr>
            <a:r>
              <a:rPr lang="en"/>
              <a:t>It’s better to be inclusive</a:t>
            </a:r>
            <a:endParaRPr/>
          </a:p>
        </p:txBody>
      </p:sp>
      <p:sp>
        <p:nvSpPr>
          <p:cNvPr id="187" name="Google Shape;187;p31"/>
          <p:cNvSpPr txBox="1"/>
          <p:nvPr/>
        </p:nvSpPr>
        <p:spPr>
          <a:xfrm>
            <a:off x="2361900" y="1077500"/>
            <a:ext cx="5680200" cy="34170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a:latin typeface="Helvetica Neue Light"/>
                <a:ea typeface="Helvetica Neue Light"/>
                <a:cs typeface="Helvetica Neue Light"/>
                <a:sym typeface="Helvetica Neue Light"/>
              </a:rPr>
              <a:t>At Dimensions, we believe in our users. </a:t>
            </a:r>
            <a:endParaRPr>
              <a:latin typeface="Helvetica Neue Light"/>
              <a:ea typeface="Helvetica Neue Light"/>
              <a:cs typeface="Helvetica Neue Light"/>
              <a:sym typeface="Helvetica Neue Light"/>
            </a:endParaRPr>
          </a:p>
          <a:p>
            <a:pPr indent="0" lvl="0" marL="0" rtl="0" algn="l">
              <a:spcBef>
                <a:spcPts val="0"/>
              </a:spcBef>
              <a:spcAft>
                <a:spcPts val="0"/>
              </a:spcAft>
              <a:buNone/>
            </a:pPr>
            <a:r>
              <a:t/>
            </a:r>
            <a:endParaRPr>
              <a:latin typeface="Helvetica Neue Light"/>
              <a:ea typeface="Helvetica Neue Light"/>
              <a:cs typeface="Helvetica Neue Light"/>
              <a:sym typeface="Helvetica Neue Light"/>
            </a:endParaRPr>
          </a:p>
          <a:p>
            <a:pPr indent="0" lvl="0" marL="0" rtl="0" algn="l">
              <a:spcBef>
                <a:spcPts val="0"/>
              </a:spcBef>
              <a:spcAft>
                <a:spcPts val="0"/>
              </a:spcAft>
              <a:buNone/>
            </a:pPr>
            <a:r>
              <a:rPr lang="en">
                <a:latin typeface="Helvetica Neue Light"/>
                <a:ea typeface="Helvetica Neue Light"/>
                <a:cs typeface="Helvetica Neue Light"/>
                <a:sym typeface="Helvetica Neue Light"/>
              </a:rPr>
              <a:t>It’s our mission to provide you with as much important and timely data as we can deliver, and to empower you with tools and resources that allow you to draw from this vast corpus in ways most suited to your specific needs.</a:t>
            </a:r>
            <a:endParaRPr>
              <a:latin typeface="Helvetica Neue Light"/>
              <a:ea typeface="Helvetica Neue Light"/>
              <a:cs typeface="Helvetica Neue Light"/>
              <a:sym typeface="Helvetica Neue Light"/>
            </a:endParaRPr>
          </a:p>
          <a:p>
            <a:pPr indent="0" lvl="0" marL="0" rtl="0" algn="l">
              <a:spcBef>
                <a:spcPts val="0"/>
              </a:spcBef>
              <a:spcAft>
                <a:spcPts val="0"/>
              </a:spcAft>
              <a:buNone/>
            </a:pPr>
            <a:r>
              <a:t/>
            </a:r>
            <a:endParaRPr>
              <a:latin typeface="Helvetica Neue Light"/>
              <a:ea typeface="Helvetica Neue Light"/>
              <a:cs typeface="Helvetica Neue Light"/>
              <a:sym typeface="Helvetica Neue Light"/>
            </a:endParaRPr>
          </a:p>
          <a:p>
            <a:pPr indent="0" lvl="0" marL="0" rtl="0" algn="l">
              <a:spcBef>
                <a:spcPts val="0"/>
              </a:spcBef>
              <a:spcAft>
                <a:spcPts val="0"/>
              </a:spcAft>
              <a:buNone/>
            </a:pPr>
            <a:r>
              <a:rPr lang="en">
                <a:latin typeface="Helvetica Neue Light"/>
                <a:ea typeface="Helvetica Neue Light"/>
                <a:cs typeface="Helvetica Neue Light"/>
                <a:sym typeface="Helvetica Neue Light"/>
              </a:rPr>
              <a:t>We know that having access to the largest set of data - not a narrow, exclusionary set - enables you to make the most informed </a:t>
            </a:r>
            <a:r>
              <a:rPr lang="en">
                <a:latin typeface="Helvetica Neue Light"/>
                <a:ea typeface="Helvetica Neue Light"/>
                <a:cs typeface="Helvetica Neue Light"/>
                <a:sym typeface="Helvetica Neue Light"/>
              </a:rPr>
              <a:t>decisions</a:t>
            </a:r>
            <a:r>
              <a:rPr lang="en">
                <a:latin typeface="Helvetica Neue Light"/>
                <a:ea typeface="Helvetica Neue Light"/>
                <a:cs typeface="Helvetica Neue Light"/>
                <a:sym typeface="Helvetica Neue Light"/>
              </a:rPr>
              <a:t>, and we believe that </a:t>
            </a:r>
            <a:r>
              <a:rPr b="1" lang="en">
                <a:latin typeface="Helvetica Neue"/>
                <a:ea typeface="Helvetica Neue"/>
                <a:cs typeface="Helvetica Neue"/>
                <a:sym typeface="Helvetica Neue"/>
              </a:rPr>
              <a:t>you</a:t>
            </a:r>
            <a:r>
              <a:rPr lang="en">
                <a:latin typeface="Helvetica Neue Light"/>
                <a:ea typeface="Helvetica Neue Light"/>
                <a:cs typeface="Helvetica Neue Light"/>
                <a:sym typeface="Helvetica Neue Light"/>
              </a:rPr>
              <a:t> are in the best position to determine what’s important for yourself and your organization.</a:t>
            </a:r>
            <a:endParaRPr>
              <a:latin typeface="Helvetica Neue Light"/>
              <a:ea typeface="Helvetica Neue Light"/>
              <a:cs typeface="Helvetica Neue Light"/>
              <a:sym typeface="Helvetica Neue Light"/>
            </a:endParaRPr>
          </a:p>
          <a:p>
            <a:pPr indent="0" lvl="0" marL="0" rtl="0" algn="l">
              <a:spcBef>
                <a:spcPts val="0"/>
              </a:spcBef>
              <a:spcAft>
                <a:spcPts val="0"/>
              </a:spcAft>
              <a:buNone/>
            </a:pPr>
            <a:r>
              <a:t/>
            </a:r>
            <a:endParaRPr>
              <a:latin typeface="Helvetica Neue Light"/>
              <a:ea typeface="Helvetica Neue Light"/>
              <a:cs typeface="Helvetica Neue Light"/>
              <a:sym typeface="Helvetica Neue Light"/>
            </a:endParaRPr>
          </a:p>
          <a:p>
            <a:pPr indent="0" lvl="0" marL="0" rtl="0" algn="l">
              <a:spcBef>
                <a:spcPts val="0"/>
              </a:spcBef>
              <a:spcAft>
                <a:spcPts val="0"/>
              </a:spcAft>
              <a:buNone/>
            </a:pPr>
            <a:r>
              <a:rPr lang="en">
                <a:latin typeface="Helvetica Neue Light"/>
                <a:ea typeface="Helvetica Neue Light"/>
                <a:cs typeface="Helvetica Neue Light"/>
                <a:sym typeface="Helvetica Neue Light"/>
              </a:rPr>
              <a:t>We’re here to help!</a:t>
            </a:r>
            <a:br>
              <a:rPr lang="en">
                <a:latin typeface="Helvetica Neue Light"/>
                <a:ea typeface="Helvetica Neue Light"/>
                <a:cs typeface="Helvetica Neue Light"/>
                <a:sym typeface="Helvetica Neue Light"/>
              </a:rPr>
            </a:br>
            <a:br>
              <a:rPr lang="en">
                <a:latin typeface="Helvetica Neue Light"/>
                <a:ea typeface="Helvetica Neue Light"/>
                <a:cs typeface="Helvetica Neue Light"/>
                <a:sym typeface="Helvetica Neue Light"/>
              </a:rPr>
            </a:br>
            <a:endParaRPr>
              <a:latin typeface="Helvetica Neue Light"/>
              <a:ea typeface="Helvetica Neue Light"/>
              <a:cs typeface="Helvetica Neue Light"/>
              <a:sym typeface="Helvetica Neue Light"/>
            </a:endParaRPr>
          </a:p>
        </p:txBody>
      </p:sp>
      <p:pic>
        <p:nvPicPr>
          <p:cNvPr id="188" name="Google Shape;188;p31"/>
          <p:cNvPicPr preferRelativeResize="0"/>
          <p:nvPr/>
        </p:nvPicPr>
        <p:blipFill>
          <a:blip r:embed="rId3">
            <a:alphaModFix/>
          </a:blip>
          <a:stretch>
            <a:fillRect/>
          </a:stretch>
        </p:blipFill>
        <p:spPr>
          <a:xfrm>
            <a:off x="410263" y="1550050"/>
            <a:ext cx="1746700" cy="1680200"/>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93" name="Shape 193"/>
        <p:cNvGrpSpPr/>
        <p:nvPr/>
      </p:nvGrpSpPr>
      <p:grpSpPr>
        <a:xfrm>
          <a:off x="0" y="0"/>
          <a:ext cx="0" cy="0"/>
          <a:chOff x="0" y="0"/>
          <a:chExt cx="0" cy="0"/>
        </a:xfrm>
      </p:grpSpPr>
      <p:sp>
        <p:nvSpPr>
          <p:cNvPr id="194" name="Google Shape;194;p32"/>
          <p:cNvSpPr txBox="1"/>
          <p:nvPr>
            <p:ph type="title"/>
          </p:nvPr>
        </p:nvSpPr>
        <p:spPr>
          <a:xfrm>
            <a:off x="376625" y="438780"/>
            <a:ext cx="8229600" cy="333900"/>
          </a:xfrm>
          <a:prstGeom prst="rect">
            <a:avLst/>
          </a:prstGeom>
          <a:noFill/>
          <a:ln>
            <a:noFill/>
          </a:ln>
        </p:spPr>
        <p:txBody>
          <a:bodyPr anchorCtr="0" anchor="t" bIns="0" lIns="0" spcFirstLastPara="1" rIns="0" wrap="square" tIns="0">
            <a:noAutofit/>
          </a:bodyPr>
          <a:lstStyle/>
          <a:p>
            <a:pPr indent="0" lvl="0" marL="0" rtl="0" algn="ctr">
              <a:lnSpc>
                <a:spcPct val="100000"/>
              </a:lnSpc>
              <a:spcBef>
                <a:spcPts val="0"/>
              </a:spcBef>
              <a:spcAft>
                <a:spcPts val="0"/>
              </a:spcAft>
              <a:buSzPts val="2400"/>
              <a:buNone/>
            </a:pPr>
            <a:r>
              <a:rPr lang="en" sz="2000">
                <a:solidFill>
                  <a:srgbClr val="333333"/>
                </a:solidFill>
                <a:latin typeface="Helvetica Neue Light"/>
                <a:ea typeface="Helvetica Neue Light"/>
                <a:cs typeface="Helvetica Neue Light"/>
                <a:sym typeface="Helvetica Neue Light"/>
              </a:rPr>
              <a:t>Publication indicators in Dimensions</a:t>
            </a:r>
            <a:endParaRPr sz="2000">
              <a:solidFill>
                <a:srgbClr val="333333"/>
              </a:solidFill>
              <a:latin typeface="Helvetica Neue Light"/>
              <a:ea typeface="Helvetica Neue Light"/>
              <a:cs typeface="Helvetica Neue Light"/>
              <a:sym typeface="Helvetica Neue Light"/>
            </a:endParaRPr>
          </a:p>
        </p:txBody>
      </p:sp>
      <p:sp>
        <p:nvSpPr>
          <p:cNvPr id="195" name="Google Shape;195;p32"/>
          <p:cNvSpPr/>
          <p:nvPr/>
        </p:nvSpPr>
        <p:spPr>
          <a:xfrm>
            <a:off x="121600" y="1185125"/>
            <a:ext cx="1908600" cy="1527000"/>
          </a:xfrm>
          <a:prstGeom prst="roundRect">
            <a:avLst>
              <a:gd fmla="val 16667" name="adj"/>
            </a:avLst>
          </a:prstGeom>
          <a:solidFill>
            <a:schemeClr val="lt2"/>
          </a:solidFill>
          <a:ln cap="flat" cmpd="sng" w="28575">
            <a:solidFill>
              <a:schemeClr val="accent2"/>
            </a:solidFill>
            <a:prstDash val="solid"/>
            <a:round/>
            <a:headEnd len="sm" w="sm" type="none"/>
            <a:tailEnd len="sm" w="sm" type="none"/>
          </a:ln>
          <a:effectLst>
            <a:outerShdw blurRad="57150" rotWithShape="0" algn="bl" dir="5400000" dist="19050">
              <a:srgbClr val="000000">
                <a:alpha val="49800"/>
              </a:srgbClr>
            </a:outerShdw>
          </a:effectLst>
        </p:spPr>
        <p:txBody>
          <a:bodyPr anchorCtr="0" anchor="ctr" bIns="91425" lIns="91425" spcFirstLastPara="1" rIns="91425" wrap="square" tIns="91425">
            <a:noAutofit/>
          </a:bodyPr>
          <a:lstStyle/>
          <a:p>
            <a:pPr indent="0" lvl="0" marL="0" marR="0" rtl="0" algn="ctr">
              <a:lnSpc>
                <a:spcPct val="100000"/>
              </a:lnSpc>
              <a:spcBef>
                <a:spcPts val="1900"/>
              </a:spcBef>
              <a:spcAft>
                <a:spcPts val="0"/>
              </a:spcAft>
              <a:buClr>
                <a:srgbClr val="000000"/>
              </a:buClr>
              <a:buSzPts val="1000"/>
              <a:buFont typeface="Arial"/>
              <a:buNone/>
            </a:pPr>
            <a:r>
              <a:rPr b="1" i="0" lang="en" sz="1000" u="none" cap="none" strike="noStrike">
                <a:solidFill>
                  <a:srgbClr val="444444"/>
                </a:solidFill>
                <a:latin typeface="Helvetica Neue"/>
                <a:ea typeface="Helvetica Neue"/>
                <a:cs typeface="Helvetica Neue"/>
                <a:sym typeface="Helvetica Neue"/>
              </a:rPr>
              <a:t>Publication citations</a:t>
            </a:r>
            <a:endParaRPr b="1" i="0" sz="1000" u="none" cap="none" strike="noStrike">
              <a:solidFill>
                <a:srgbClr val="444444"/>
              </a:solidFill>
              <a:latin typeface="Helvetica Neue"/>
              <a:ea typeface="Helvetica Neue"/>
              <a:cs typeface="Helvetica Neue"/>
              <a:sym typeface="Helvetica Neue"/>
            </a:endParaRPr>
          </a:p>
          <a:p>
            <a:pPr indent="0" lvl="0" marL="0" marR="0" rtl="0" algn="ctr">
              <a:lnSpc>
                <a:spcPct val="100000"/>
              </a:lnSpc>
              <a:spcBef>
                <a:spcPts val="600"/>
              </a:spcBef>
              <a:spcAft>
                <a:spcPts val="1000"/>
              </a:spcAft>
              <a:buClr>
                <a:srgbClr val="000000"/>
              </a:buClr>
              <a:buSzPts val="1000"/>
              <a:buFont typeface="Arial"/>
              <a:buNone/>
            </a:pPr>
            <a:r>
              <a:rPr b="0" i="0" lang="en" sz="1000" u="none" cap="none" strike="noStrike">
                <a:solidFill>
                  <a:srgbClr val="333333"/>
                </a:solidFill>
                <a:latin typeface="Helvetica Neue Light"/>
                <a:ea typeface="Helvetica Neue Light"/>
                <a:cs typeface="Helvetica Neue Light"/>
                <a:sym typeface="Helvetica Neue Light"/>
              </a:rPr>
              <a:t>The publication citations value is the number of times that a publication has been cited by other publications in the database. </a:t>
            </a:r>
            <a:endParaRPr b="0" i="0" sz="1400" u="none" cap="none" strike="noStrike">
              <a:solidFill>
                <a:srgbClr val="000000"/>
              </a:solidFill>
              <a:latin typeface="Arial"/>
              <a:ea typeface="Arial"/>
              <a:cs typeface="Arial"/>
              <a:sym typeface="Arial"/>
            </a:endParaRPr>
          </a:p>
        </p:txBody>
      </p:sp>
      <p:sp>
        <p:nvSpPr>
          <p:cNvPr id="196" name="Google Shape;196;p32"/>
          <p:cNvSpPr/>
          <p:nvPr/>
        </p:nvSpPr>
        <p:spPr>
          <a:xfrm>
            <a:off x="2119225" y="1211650"/>
            <a:ext cx="1908600" cy="1527000"/>
          </a:xfrm>
          <a:prstGeom prst="roundRect">
            <a:avLst>
              <a:gd fmla="val 16667" name="adj"/>
            </a:avLst>
          </a:prstGeom>
          <a:solidFill>
            <a:schemeClr val="lt2"/>
          </a:solidFill>
          <a:ln cap="flat" cmpd="sng" w="28575">
            <a:solidFill>
              <a:schemeClr val="accent4"/>
            </a:solidFill>
            <a:prstDash val="solid"/>
            <a:round/>
            <a:headEnd len="sm" w="sm" type="none"/>
            <a:tailEnd len="sm" w="sm" type="none"/>
          </a:ln>
          <a:effectLst>
            <a:outerShdw blurRad="57150" rotWithShape="0" algn="bl" dir="5400000" dist="19050">
              <a:srgbClr val="000000">
                <a:alpha val="49800"/>
              </a:srgbClr>
            </a:outerShdw>
          </a:effectLst>
        </p:spPr>
        <p:txBody>
          <a:bodyPr anchorCtr="0" anchor="ctr" bIns="91425" lIns="91425" spcFirstLastPara="1" rIns="91425" wrap="square" tIns="91425">
            <a:noAutofit/>
          </a:bodyPr>
          <a:lstStyle/>
          <a:p>
            <a:pPr indent="0" lvl="0" marL="0" marR="0" rtl="0" algn="ctr">
              <a:lnSpc>
                <a:spcPct val="100000"/>
              </a:lnSpc>
              <a:spcBef>
                <a:spcPts val="1900"/>
              </a:spcBef>
              <a:spcAft>
                <a:spcPts val="0"/>
              </a:spcAft>
              <a:buClr>
                <a:srgbClr val="000000"/>
              </a:buClr>
              <a:buSzPts val="1000"/>
              <a:buFont typeface="Arial"/>
              <a:buNone/>
            </a:pPr>
            <a:r>
              <a:rPr b="1" i="0" lang="en" sz="1000" u="none" cap="none" strike="noStrike">
                <a:solidFill>
                  <a:srgbClr val="444444"/>
                </a:solidFill>
                <a:latin typeface="Helvetica Neue"/>
                <a:ea typeface="Helvetica Neue"/>
                <a:cs typeface="Helvetica Neue"/>
                <a:sym typeface="Helvetica Neue"/>
              </a:rPr>
              <a:t>Recent citations</a:t>
            </a:r>
            <a:endParaRPr b="1" i="0" sz="1000" u="none" cap="none" strike="noStrike">
              <a:solidFill>
                <a:srgbClr val="444444"/>
              </a:solidFill>
              <a:latin typeface="Helvetica Neue"/>
              <a:ea typeface="Helvetica Neue"/>
              <a:cs typeface="Helvetica Neue"/>
              <a:sym typeface="Helvetica Neue"/>
            </a:endParaRPr>
          </a:p>
          <a:p>
            <a:pPr indent="0" lvl="0" marL="0" marR="0" rtl="0" algn="ctr">
              <a:lnSpc>
                <a:spcPct val="100000"/>
              </a:lnSpc>
              <a:spcBef>
                <a:spcPts val="600"/>
              </a:spcBef>
              <a:spcAft>
                <a:spcPts val="1000"/>
              </a:spcAft>
              <a:buClr>
                <a:srgbClr val="000000"/>
              </a:buClr>
              <a:buSzPts val="1000"/>
              <a:buFont typeface="Arial"/>
              <a:buNone/>
            </a:pPr>
            <a:r>
              <a:rPr b="0" i="0" lang="en" sz="1000" u="none" cap="none" strike="noStrike">
                <a:solidFill>
                  <a:srgbClr val="333333"/>
                </a:solidFill>
                <a:latin typeface="Helvetica Neue Light"/>
                <a:ea typeface="Helvetica Neue Light"/>
                <a:cs typeface="Helvetica Neue Light"/>
                <a:sym typeface="Helvetica Neue Light"/>
              </a:rPr>
              <a:t>The recent citations value is the number of citations that were received in the last two years. It is currently reset at the beginning of each calendar year.</a:t>
            </a:r>
            <a:endParaRPr b="0" i="0" sz="1000" u="none" cap="none" strike="noStrike">
              <a:solidFill>
                <a:srgbClr val="333333"/>
              </a:solidFill>
              <a:latin typeface="Helvetica Neue Light"/>
              <a:ea typeface="Helvetica Neue Light"/>
              <a:cs typeface="Helvetica Neue Light"/>
              <a:sym typeface="Helvetica Neue Light"/>
            </a:endParaRPr>
          </a:p>
        </p:txBody>
      </p:sp>
      <p:sp>
        <p:nvSpPr>
          <p:cNvPr id="197" name="Google Shape;197;p32"/>
          <p:cNvSpPr/>
          <p:nvPr/>
        </p:nvSpPr>
        <p:spPr>
          <a:xfrm>
            <a:off x="4204700" y="2859675"/>
            <a:ext cx="4697100" cy="1461600"/>
          </a:xfrm>
          <a:prstGeom prst="roundRect">
            <a:avLst>
              <a:gd fmla="val 16667" name="adj"/>
            </a:avLst>
          </a:prstGeom>
          <a:solidFill>
            <a:schemeClr val="lt2"/>
          </a:solidFill>
          <a:ln cap="flat" cmpd="sng" w="28575">
            <a:solidFill>
              <a:schemeClr val="accent3"/>
            </a:solidFill>
            <a:prstDash val="solid"/>
            <a:round/>
            <a:headEnd len="sm" w="sm" type="none"/>
            <a:tailEnd len="sm" w="sm" type="none"/>
          </a:ln>
          <a:effectLst>
            <a:outerShdw blurRad="57150" rotWithShape="0" algn="bl" dir="5400000" dist="19050">
              <a:srgbClr val="000000">
                <a:alpha val="49800"/>
              </a:srgbClr>
            </a:outerShdw>
          </a:effectLst>
        </p:spPr>
        <p:txBody>
          <a:bodyPr anchorCtr="0" anchor="ctr" bIns="91425" lIns="91425" spcFirstLastPara="1" rIns="91425" wrap="square" tIns="91425">
            <a:noAutofit/>
          </a:bodyPr>
          <a:lstStyle/>
          <a:p>
            <a:pPr indent="0" lvl="0" marL="0" marR="0" rtl="0" algn="ctr">
              <a:lnSpc>
                <a:spcPct val="100000"/>
              </a:lnSpc>
              <a:spcBef>
                <a:spcPts val="0"/>
              </a:spcBef>
              <a:spcAft>
                <a:spcPts val="1000"/>
              </a:spcAft>
              <a:buClr>
                <a:srgbClr val="000000"/>
              </a:buClr>
              <a:buSzPts val="1000"/>
              <a:buFont typeface="Arial"/>
              <a:buNone/>
            </a:pPr>
            <a:br>
              <a:rPr b="0" i="0" lang="en" sz="1000" u="none" cap="none" strike="noStrike">
                <a:solidFill>
                  <a:srgbClr val="333333"/>
                </a:solidFill>
                <a:latin typeface="Helvetica Neue Light"/>
                <a:ea typeface="Helvetica Neue Light"/>
                <a:cs typeface="Helvetica Neue Light"/>
                <a:sym typeface="Helvetica Neue Light"/>
              </a:rPr>
            </a:br>
            <a:r>
              <a:rPr b="1" i="0" lang="en" sz="1000" u="none" cap="none" strike="noStrike">
                <a:solidFill>
                  <a:srgbClr val="333333"/>
                </a:solidFill>
                <a:latin typeface="Helvetica Neue"/>
                <a:ea typeface="Helvetica Neue"/>
                <a:cs typeface="Helvetica Neue"/>
                <a:sym typeface="Helvetica Neue"/>
              </a:rPr>
              <a:t>Relative Citation Ratio (RCR)</a:t>
            </a:r>
            <a:br>
              <a:rPr b="1" i="0" lang="en" sz="1000" u="none" cap="none" strike="noStrike">
                <a:solidFill>
                  <a:srgbClr val="333333"/>
                </a:solidFill>
                <a:latin typeface="Helvetica Neue"/>
                <a:ea typeface="Helvetica Neue"/>
                <a:cs typeface="Helvetica Neue"/>
                <a:sym typeface="Helvetica Neue"/>
              </a:rPr>
            </a:br>
            <a:br>
              <a:rPr b="1" i="0" lang="en" sz="1000" u="none" cap="none" strike="noStrike">
                <a:solidFill>
                  <a:srgbClr val="333333"/>
                </a:solidFill>
                <a:latin typeface="Helvetica Neue"/>
                <a:ea typeface="Helvetica Neue"/>
                <a:cs typeface="Helvetica Neue"/>
                <a:sym typeface="Helvetica Neue"/>
              </a:rPr>
            </a:br>
            <a:r>
              <a:rPr lang="en" sz="1000">
                <a:solidFill>
                  <a:srgbClr val="333333"/>
                </a:solidFill>
                <a:latin typeface="Helvetica Neue Light"/>
                <a:ea typeface="Helvetica Neue Light"/>
                <a:cs typeface="Helvetica Neue Light"/>
                <a:sym typeface="Helvetica Neue Light"/>
              </a:rPr>
              <a:t>The Relative Citation Ratio (RCR), developed by the National Institutes of Health (US), indicates the relative citation performance of an article when comparing its citation rate to that of other articles in its area of research. A value of more than 1.0 shows a citation rate above average. The article’s area of research is defined by the articles that have been cited alongside it. The RCR is calculated for all </a:t>
            </a:r>
            <a:r>
              <a:rPr lang="en" sz="1000">
                <a:solidFill>
                  <a:srgbClr val="333333"/>
                </a:solidFill>
                <a:latin typeface="Helvetica Neue"/>
                <a:ea typeface="Helvetica Neue"/>
                <a:cs typeface="Helvetica Neue"/>
                <a:sym typeface="Helvetica Neue"/>
              </a:rPr>
              <a:t>PubMed publications</a:t>
            </a:r>
            <a:r>
              <a:rPr lang="en" sz="1000">
                <a:solidFill>
                  <a:srgbClr val="333333"/>
                </a:solidFill>
                <a:latin typeface="Helvetica Neue Light"/>
                <a:ea typeface="Helvetica Neue Light"/>
                <a:cs typeface="Helvetica Neue Light"/>
                <a:sym typeface="Helvetica Neue Light"/>
              </a:rPr>
              <a:t> which are at least 2 years old.</a:t>
            </a:r>
            <a:endParaRPr sz="1000">
              <a:solidFill>
                <a:srgbClr val="333333"/>
              </a:solidFill>
              <a:latin typeface="Helvetica Neue Light"/>
              <a:ea typeface="Helvetica Neue Light"/>
              <a:cs typeface="Helvetica Neue Light"/>
              <a:sym typeface="Helvetica Neue Light"/>
            </a:endParaRPr>
          </a:p>
        </p:txBody>
      </p:sp>
      <p:sp>
        <p:nvSpPr>
          <p:cNvPr id="198" name="Google Shape;198;p32"/>
          <p:cNvSpPr/>
          <p:nvPr/>
        </p:nvSpPr>
        <p:spPr>
          <a:xfrm>
            <a:off x="4204700" y="1185075"/>
            <a:ext cx="4697100" cy="1527000"/>
          </a:xfrm>
          <a:prstGeom prst="roundRect">
            <a:avLst>
              <a:gd fmla="val 16667" name="adj"/>
            </a:avLst>
          </a:prstGeom>
          <a:solidFill>
            <a:schemeClr val="lt2"/>
          </a:solidFill>
          <a:ln cap="flat" cmpd="sng" w="28575">
            <a:solidFill>
              <a:schemeClr val="accent1"/>
            </a:solidFill>
            <a:prstDash val="solid"/>
            <a:round/>
            <a:headEnd len="sm" w="sm" type="none"/>
            <a:tailEnd len="sm" w="sm" type="none"/>
          </a:ln>
          <a:effectLst>
            <a:outerShdw blurRad="57150" rotWithShape="0" algn="bl" dir="5400000" dist="19050">
              <a:srgbClr val="000000">
                <a:alpha val="49800"/>
              </a:srgbClr>
            </a:outerShdw>
          </a:effectLst>
        </p:spPr>
        <p:txBody>
          <a:bodyPr anchorCtr="0" anchor="ctr" bIns="91425" lIns="91425" spcFirstLastPara="1" rIns="91425" wrap="square" tIns="91425">
            <a:noAutofit/>
          </a:bodyPr>
          <a:lstStyle/>
          <a:p>
            <a:pPr indent="0" lvl="0" marL="0" marR="0" rtl="0" algn="ctr">
              <a:lnSpc>
                <a:spcPct val="100000"/>
              </a:lnSpc>
              <a:spcBef>
                <a:spcPts val="1900"/>
              </a:spcBef>
              <a:spcAft>
                <a:spcPts val="0"/>
              </a:spcAft>
              <a:buClr>
                <a:srgbClr val="000000"/>
              </a:buClr>
              <a:buSzPts val="1000"/>
              <a:buFont typeface="Arial"/>
              <a:buNone/>
            </a:pPr>
            <a:r>
              <a:rPr b="1" i="0" lang="en" sz="1000" u="none" cap="none" strike="noStrike">
                <a:solidFill>
                  <a:srgbClr val="444444"/>
                </a:solidFill>
                <a:latin typeface="Helvetica Neue"/>
                <a:ea typeface="Helvetica Neue"/>
                <a:cs typeface="Helvetica Neue"/>
                <a:sym typeface="Helvetica Neue"/>
              </a:rPr>
              <a:t>Field Citation Ratio (FCR)</a:t>
            </a:r>
            <a:endParaRPr b="1" i="0" sz="1000" u="none" cap="none" strike="noStrike">
              <a:solidFill>
                <a:srgbClr val="444444"/>
              </a:solidFill>
              <a:latin typeface="Helvetica Neue"/>
              <a:ea typeface="Helvetica Neue"/>
              <a:cs typeface="Helvetica Neue"/>
              <a:sym typeface="Helvetica Neue"/>
            </a:endParaRPr>
          </a:p>
          <a:p>
            <a:pPr indent="0" lvl="0" marL="0" marR="0" rtl="0" algn="ctr">
              <a:lnSpc>
                <a:spcPct val="100000"/>
              </a:lnSpc>
              <a:spcBef>
                <a:spcPts val="600"/>
              </a:spcBef>
              <a:spcAft>
                <a:spcPts val="1000"/>
              </a:spcAft>
              <a:buClr>
                <a:srgbClr val="000000"/>
              </a:buClr>
              <a:buSzPts val="1000"/>
              <a:buFont typeface="Arial"/>
              <a:buNone/>
            </a:pPr>
            <a:r>
              <a:rPr b="0" i="0" lang="en" sz="1000" u="none" cap="none" strike="noStrike">
                <a:solidFill>
                  <a:srgbClr val="333333"/>
                </a:solidFill>
                <a:latin typeface="Helvetica Neue Light"/>
                <a:ea typeface="Helvetica Neue Light"/>
                <a:cs typeface="Helvetica Neue Light"/>
                <a:sym typeface="Helvetica Neue Light"/>
              </a:rPr>
              <a:t>The Field Citation Ratio (FCR) is an article-level metric that indicates the relative citation performance of an article, when compared to similarly-aged articles in its subject area. A value of more than 1.0 indicates higher than average citation, when defined by Field of Research Subject Code, publishing year and age. The FCR is calculated for all publications in Dimensions which are at least 2 years old and were published in 2000 or later.</a:t>
            </a:r>
            <a:endParaRPr b="0" i="0" sz="1000" u="none" cap="none" strike="noStrike">
              <a:solidFill>
                <a:srgbClr val="333333"/>
              </a:solidFill>
              <a:latin typeface="Helvetica Neue Light"/>
              <a:ea typeface="Helvetica Neue Light"/>
              <a:cs typeface="Helvetica Neue Light"/>
              <a:sym typeface="Helvetica Neue Light"/>
            </a:endParaRPr>
          </a:p>
        </p:txBody>
      </p:sp>
      <p:sp>
        <p:nvSpPr>
          <p:cNvPr id="199" name="Google Shape;199;p32"/>
          <p:cNvSpPr/>
          <p:nvPr/>
        </p:nvSpPr>
        <p:spPr>
          <a:xfrm>
            <a:off x="121600" y="2859675"/>
            <a:ext cx="3906300" cy="1461600"/>
          </a:xfrm>
          <a:prstGeom prst="roundRect">
            <a:avLst>
              <a:gd fmla="val 16667" name="adj"/>
            </a:avLst>
          </a:prstGeom>
          <a:solidFill>
            <a:schemeClr val="lt2"/>
          </a:solidFill>
          <a:ln cap="flat" cmpd="sng" w="28575">
            <a:solidFill>
              <a:schemeClr val="accent5"/>
            </a:solidFill>
            <a:prstDash val="solid"/>
            <a:round/>
            <a:headEnd len="sm" w="sm" type="none"/>
            <a:tailEnd len="sm" w="sm" type="none"/>
          </a:ln>
          <a:effectLst>
            <a:outerShdw blurRad="57150" rotWithShape="0" algn="bl" dir="5400000" dist="19050">
              <a:srgbClr val="000000">
                <a:alpha val="49800"/>
              </a:srgbClr>
            </a:outerShdw>
          </a:effectLst>
        </p:spPr>
        <p:txBody>
          <a:bodyPr anchorCtr="0" anchor="ctr" bIns="91425" lIns="91425" spcFirstLastPara="1" rIns="91425" wrap="square" tIns="91425">
            <a:noAutofit/>
          </a:bodyPr>
          <a:lstStyle/>
          <a:p>
            <a:pPr indent="0" lvl="0" marL="0" marR="0" rtl="0" algn="ctr">
              <a:lnSpc>
                <a:spcPct val="100000"/>
              </a:lnSpc>
              <a:spcBef>
                <a:spcPts val="1000"/>
              </a:spcBef>
              <a:spcAft>
                <a:spcPts val="0"/>
              </a:spcAft>
              <a:buClr>
                <a:srgbClr val="000000"/>
              </a:buClr>
              <a:buSzPts val="1000"/>
              <a:buFont typeface="Arial"/>
              <a:buNone/>
            </a:pPr>
            <a:r>
              <a:rPr b="1" i="0" lang="en" sz="1000" u="none" cap="none" strike="noStrike">
                <a:solidFill>
                  <a:srgbClr val="444444"/>
                </a:solidFill>
                <a:latin typeface="Helvetica Neue"/>
                <a:ea typeface="Helvetica Neue"/>
                <a:cs typeface="Helvetica Neue"/>
                <a:sym typeface="Helvetica Neue"/>
              </a:rPr>
              <a:t>Altmetric Attention Score</a:t>
            </a:r>
            <a:endParaRPr b="1" i="0" sz="1000" u="none" cap="none" strike="noStrike">
              <a:solidFill>
                <a:srgbClr val="444444"/>
              </a:solidFill>
              <a:latin typeface="Helvetica Neue"/>
              <a:ea typeface="Helvetica Neue"/>
              <a:cs typeface="Helvetica Neue"/>
              <a:sym typeface="Helvetica Neue"/>
            </a:endParaRPr>
          </a:p>
          <a:p>
            <a:pPr indent="0" lvl="0" marL="0" marR="0" rtl="0" algn="ctr">
              <a:lnSpc>
                <a:spcPct val="100000"/>
              </a:lnSpc>
              <a:spcBef>
                <a:spcPts val="1000"/>
              </a:spcBef>
              <a:spcAft>
                <a:spcPts val="1000"/>
              </a:spcAft>
              <a:buClr>
                <a:srgbClr val="000000"/>
              </a:buClr>
              <a:buSzPts val="1000"/>
              <a:buFont typeface="Arial"/>
              <a:buNone/>
            </a:pPr>
            <a:r>
              <a:rPr b="0" i="0" lang="en" sz="1000" u="none" cap="none" strike="noStrike">
                <a:solidFill>
                  <a:srgbClr val="444444"/>
                </a:solidFill>
                <a:latin typeface="Helvetica Neue Light"/>
                <a:ea typeface="Helvetica Neue Light"/>
                <a:cs typeface="Helvetica Neue Light"/>
                <a:sym typeface="Helvetica Neue Light"/>
              </a:rPr>
              <a:t>The Altmetric Attention Score is a weighted count of all of the online attention Altmetric have found for an individual research output. This includes mentions in the mainstream news, social networks, Wikipedia, blogs and more.</a:t>
            </a:r>
            <a:endParaRPr b="0" i="0" sz="1000" u="none" cap="none" strike="noStrike">
              <a:solidFill>
                <a:srgbClr val="444444"/>
              </a:solidFill>
              <a:latin typeface="Helvetica Neue Light"/>
              <a:ea typeface="Helvetica Neue Light"/>
              <a:cs typeface="Helvetica Neue Light"/>
              <a:sym typeface="Helvetica Neue Light"/>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3" name="Shape 203"/>
        <p:cNvGrpSpPr/>
        <p:nvPr/>
      </p:nvGrpSpPr>
      <p:grpSpPr>
        <a:xfrm>
          <a:off x="0" y="0"/>
          <a:ext cx="0" cy="0"/>
          <a:chOff x="0" y="0"/>
          <a:chExt cx="0" cy="0"/>
        </a:xfrm>
      </p:grpSpPr>
      <p:sp>
        <p:nvSpPr>
          <p:cNvPr id="204" name="Google Shape;204;p33"/>
          <p:cNvSpPr txBox="1"/>
          <p:nvPr>
            <p:ph idx="1" type="body"/>
          </p:nvPr>
        </p:nvSpPr>
        <p:spPr>
          <a:xfrm>
            <a:off x="412950" y="1274425"/>
            <a:ext cx="4259400" cy="2876700"/>
          </a:xfrm>
          <a:prstGeom prst="rect">
            <a:avLst/>
          </a:prstGeom>
        </p:spPr>
        <p:txBody>
          <a:bodyPr anchorCtr="0" anchor="t" bIns="0" lIns="0" spcFirstLastPara="1" rIns="0" wrap="square" tIns="0">
            <a:noAutofit/>
          </a:bodyPr>
          <a:lstStyle/>
          <a:p>
            <a:pPr indent="-311150" lvl="0" marL="457200" rtl="0" algn="l">
              <a:lnSpc>
                <a:spcPct val="100000"/>
              </a:lnSpc>
              <a:spcBef>
                <a:spcPts val="0"/>
              </a:spcBef>
              <a:spcAft>
                <a:spcPts val="0"/>
              </a:spcAft>
              <a:buSzPts val="1300"/>
              <a:buChar char="●"/>
            </a:pPr>
            <a:r>
              <a:rPr lang="en" sz="1300"/>
              <a:t>Full text indexing for ~70% of publications </a:t>
            </a:r>
            <a:endParaRPr sz="1300"/>
          </a:p>
          <a:p>
            <a:pPr indent="-311150" lvl="0" marL="457200" rtl="0" algn="l">
              <a:lnSpc>
                <a:spcPct val="100000"/>
              </a:lnSpc>
              <a:spcBef>
                <a:spcPts val="600"/>
              </a:spcBef>
              <a:spcAft>
                <a:spcPts val="0"/>
              </a:spcAft>
              <a:buSzPts val="1300"/>
              <a:buChar char="●"/>
            </a:pPr>
            <a:r>
              <a:rPr lang="en" sz="1300"/>
              <a:t>Direct relationships with &gt;130 publishers</a:t>
            </a:r>
            <a:endParaRPr sz="1300"/>
          </a:p>
          <a:p>
            <a:pPr indent="-311150" lvl="0" marL="457200" rtl="0" algn="l">
              <a:lnSpc>
                <a:spcPct val="100000"/>
              </a:lnSpc>
              <a:spcBef>
                <a:spcPts val="600"/>
              </a:spcBef>
              <a:spcAft>
                <a:spcPts val="0"/>
              </a:spcAft>
              <a:buSzPts val="1300"/>
              <a:buChar char="●"/>
            </a:pPr>
            <a:r>
              <a:rPr lang="en" sz="1300"/>
              <a:t>Journal </a:t>
            </a:r>
            <a:r>
              <a:rPr lang="en" sz="1300"/>
              <a:t>articles, books, book chapters, proceedings, preprints</a:t>
            </a:r>
            <a:endParaRPr sz="1300"/>
          </a:p>
          <a:p>
            <a:pPr indent="-311150" lvl="0" marL="457200" rtl="0" algn="l">
              <a:lnSpc>
                <a:spcPct val="100000"/>
              </a:lnSpc>
              <a:spcBef>
                <a:spcPts val="600"/>
              </a:spcBef>
              <a:spcAft>
                <a:spcPts val="0"/>
              </a:spcAft>
              <a:buSzPts val="1300"/>
              <a:buChar char="●"/>
            </a:pPr>
            <a:r>
              <a:rPr lang="en" sz="1300"/>
              <a:t>Linked to: </a:t>
            </a:r>
            <a:endParaRPr sz="1300"/>
          </a:p>
          <a:p>
            <a:pPr indent="-311150" lvl="1" marL="914400" rtl="0" algn="l">
              <a:lnSpc>
                <a:spcPct val="100000"/>
              </a:lnSpc>
              <a:spcBef>
                <a:spcPts val="600"/>
              </a:spcBef>
              <a:spcAft>
                <a:spcPts val="0"/>
              </a:spcAft>
              <a:buSzPts val="1300"/>
              <a:buChar char="○"/>
            </a:pPr>
            <a:r>
              <a:rPr lang="en" sz="1300"/>
              <a:t>publication references </a:t>
            </a:r>
            <a:endParaRPr sz="1300"/>
          </a:p>
          <a:p>
            <a:pPr indent="-311150" lvl="1" marL="914400" rtl="0" algn="l">
              <a:lnSpc>
                <a:spcPct val="100000"/>
              </a:lnSpc>
              <a:spcBef>
                <a:spcPts val="600"/>
              </a:spcBef>
              <a:spcAft>
                <a:spcPts val="0"/>
              </a:spcAft>
              <a:buSzPts val="1300"/>
              <a:buChar char="○"/>
            </a:pPr>
            <a:r>
              <a:rPr lang="en" sz="1300"/>
              <a:t>c</a:t>
            </a:r>
            <a:r>
              <a:rPr lang="en" sz="1300"/>
              <a:t>iting publications</a:t>
            </a:r>
            <a:endParaRPr sz="1300"/>
          </a:p>
          <a:p>
            <a:pPr indent="-311150" lvl="1" marL="914400" rtl="0" algn="l">
              <a:lnSpc>
                <a:spcPct val="100000"/>
              </a:lnSpc>
              <a:spcBef>
                <a:spcPts val="600"/>
              </a:spcBef>
              <a:spcAft>
                <a:spcPts val="0"/>
              </a:spcAft>
              <a:buSzPts val="1300"/>
              <a:buChar char="○"/>
            </a:pPr>
            <a:r>
              <a:rPr lang="en" sz="1300"/>
              <a:t>supporting grants</a:t>
            </a:r>
            <a:endParaRPr sz="1300"/>
          </a:p>
          <a:p>
            <a:pPr indent="-311150" lvl="1" marL="914400" rtl="0" algn="l">
              <a:lnSpc>
                <a:spcPct val="100000"/>
              </a:lnSpc>
              <a:spcBef>
                <a:spcPts val="600"/>
              </a:spcBef>
              <a:spcAft>
                <a:spcPts val="0"/>
              </a:spcAft>
              <a:buSzPts val="1300"/>
              <a:buChar char="○"/>
            </a:pPr>
            <a:r>
              <a:rPr lang="en" sz="1300"/>
              <a:t>referencing clinical trials</a:t>
            </a:r>
            <a:endParaRPr sz="1300"/>
          </a:p>
          <a:p>
            <a:pPr indent="-311150" lvl="1" marL="914400" rtl="0" algn="l">
              <a:lnSpc>
                <a:spcPct val="100000"/>
              </a:lnSpc>
              <a:spcBef>
                <a:spcPts val="600"/>
              </a:spcBef>
              <a:spcAft>
                <a:spcPts val="0"/>
              </a:spcAft>
              <a:buSzPts val="1300"/>
              <a:buChar char="○"/>
            </a:pPr>
            <a:r>
              <a:rPr lang="en" sz="1300"/>
              <a:t>referencing patent records</a:t>
            </a:r>
            <a:endParaRPr sz="1300"/>
          </a:p>
          <a:p>
            <a:pPr indent="-311150" lvl="1" marL="914400" rtl="0" algn="l">
              <a:lnSpc>
                <a:spcPct val="100000"/>
              </a:lnSpc>
              <a:spcBef>
                <a:spcPts val="600"/>
              </a:spcBef>
              <a:spcAft>
                <a:spcPts val="600"/>
              </a:spcAft>
              <a:buSzPts val="1300"/>
              <a:buChar char="○"/>
            </a:pPr>
            <a:r>
              <a:rPr lang="en" sz="1300"/>
              <a:t>referencing policy documents</a:t>
            </a:r>
            <a:endParaRPr b="1" sz="1300">
              <a:latin typeface="Helvetica Neue"/>
              <a:ea typeface="Helvetica Neue"/>
              <a:cs typeface="Helvetica Neue"/>
              <a:sym typeface="Helvetica Neue"/>
            </a:endParaRPr>
          </a:p>
        </p:txBody>
      </p:sp>
      <p:grpSp>
        <p:nvGrpSpPr>
          <p:cNvPr id="205" name="Google Shape;205;p33"/>
          <p:cNvGrpSpPr/>
          <p:nvPr/>
        </p:nvGrpSpPr>
        <p:grpSpPr>
          <a:xfrm>
            <a:off x="412950" y="348812"/>
            <a:ext cx="4578387" cy="597775"/>
            <a:chOff x="454775" y="1029250"/>
            <a:chExt cx="4578387" cy="597775"/>
          </a:xfrm>
        </p:grpSpPr>
        <p:pic>
          <p:nvPicPr>
            <p:cNvPr id="206" name="Google Shape;206;p33"/>
            <p:cNvPicPr preferRelativeResize="0"/>
            <p:nvPr/>
          </p:nvPicPr>
          <p:blipFill>
            <a:blip r:embed="rId3">
              <a:alphaModFix/>
            </a:blip>
            <a:stretch>
              <a:fillRect/>
            </a:stretch>
          </p:blipFill>
          <p:spPr>
            <a:xfrm>
              <a:off x="454775" y="1029250"/>
              <a:ext cx="678101" cy="597775"/>
            </a:xfrm>
            <a:prstGeom prst="rect">
              <a:avLst/>
            </a:prstGeom>
            <a:noFill/>
            <a:ln>
              <a:noFill/>
            </a:ln>
          </p:spPr>
        </p:pic>
        <p:pic>
          <p:nvPicPr>
            <p:cNvPr id="207" name="Google Shape;207;p33"/>
            <p:cNvPicPr preferRelativeResize="0"/>
            <p:nvPr/>
          </p:nvPicPr>
          <p:blipFill>
            <a:blip r:embed="rId4">
              <a:alphaModFix/>
            </a:blip>
            <a:stretch>
              <a:fillRect/>
            </a:stretch>
          </p:blipFill>
          <p:spPr>
            <a:xfrm>
              <a:off x="528691" y="1076503"/>
              <a:ext cx="523275" cy="523275"/>
            </a:xfrm>
            <a:prstGeom prst="rect">
              <a:avLst/>
            </a:prstGeom>
            <a:noFill/>
            <a:ln>
              <a:noFill/>
            </a:ln>
          </p:spPr>
        </p:pic>
        <p:sp>
          <p:nvSpPr>
            <p:cNvPr id="208" name="Google Shape;208;p33"/>
            <p:cNvSpPr txBox="1"/>
            <p:nvPr/>
          </p:nvSpPr>
          <p:spPr>
            <a:xfrm>
              <a:off x="1149062" y="1101488"/>
              <a:ext cx="3884100" cy="4533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 sz="1600">
                  <a:latin typeface="Helvetica Neue Light"/>
                  <a:ea typeface="Helvetica Neue Light"/>
                  <a:cs typeface="Helvetica Neue Light"/>
                  <a:sym typeface="Helvetica Neue Light"/>
                </a:rPr>
                <a:t>PUBLICATIONS</a:t>
              </a:r>
              <a:endParaRPr sz="1600">
                <a:latin typeface="Helvetica Neue Light"/>
                <a:ea typeface="Helvetica Neue Light"/>
                <a:cs typeface="Helvetica Neue Light"/>
                <a:sym typeface="Helvetica Neue Light"/>
              </a:endParaRPr>
            </a:p>
          </p:txBody>
        </p:sp>
      </p:grpSp>
      <p:cxnSp>
        <p:nvCxnSpPr>
          <p:cNvPr id="209" name="Google Shape;209;p33"/>
          <p:cNvCxnSpPr/>
          <p:nvPr/>
        </p:nvCxnSpPr>
        <p:spPr>
          <a:xfrm>
            <a:off x="4957348" y="1568725"/>
            <a:ext cx="3684000" cy="0"/>
          </a:xfrm>
          <a:prstGeom prst="straightConnector1">
            <a:avLst/>
          </a:prstGeom>
          <a:noFill/>
          <a:ln cap="flat" cmpd="sng" w="9525">
            <a:solidFill>
              <a:srgbClr val="D8D8D8"/>
            </a:solidFill>
            <a:prstDash val="solid"/>
            <a:round/>
            <a:headEnd len="sm" w="sm" type="none"/>
            <a:tailEnd len="sm" w="sm" type="none"/>
          </a:ln>
        </p:spPr>
      </p:cxnSp>
      <p:cxnSp>
        <p:nvCxnSpPr>
          <p:cNvPr id="210" name="Google Shape;210;p33"/>
          <p:cNvCxnSpPr/>
          <p:nvPr/>
        </p:nvCxnSpPr>
        <p:spPr>
          <a:xfrm>
            <a:off x="4957348" y="2094665"/>
            <a:ext cx="3684000" cy="0"/>
          </a:xfrm>
          <a:prstGeom prst="straightConnector1">
            <a:avLst/>
          </a:prstGeom>
          <a:noFill/>
          <a:ln cap="flat" cmpd="sng" w="9525">
            <a:solidFill>
              <a:srgbClr val="D8D8D8"/>
            </a:solidFill>
            <a:prstDash val="solid"/>
            <a:round/>
            <a:headEnd len="sm" w="sm" type="none"/>
            <a:tailEnd len="sm" w="sm" type="none"/>
          </a:ln>
        </p:spPr>
      </p:cxnSp>
      <p:cxnSp>
        <p:nvCxnSpPr>
          <p:cNvPr id="211" name="Google Shape;211;p33"/>
          <p:cNvCxnSpPr/>
          <p:nvPr/>
        </p:nvCxnSpPr>
        <p:spPr>
          <a:xfrm>
            <a:off x="4957348" y="2620605"/>
            <a:ext cx="3684000" cy="0"/>
          </a:xfrm>
          <a:prstGeom prst="straightConnector1">
            <a:avLst/>
          </a:prstGeom>
          <a:noFill/>
          <a:ln cap="flat" cmpd="sng" w="9525">
            <a:solidFill>
              <a:srgbClr val="D8D8D8"/>
            </a:solidFill>
            <a:prstDash val="solid"/>
            <a:round/>
            <a:headEnd len="sm" w="sm" type="none"/>
            <a:tailEnd len="sm" w="sm" type="none"/>
          </a:ln>
        </p:spPr>
      </p:cxnSp>
      <p:cxnSp>
        <p:nvCxnSpPr>
          <p:cNvPr id="212" name="Google Shape;212;p33"/>
          <p:cNvCxnSpPr/>
          <p:nvPr/>
        </p:nvCxnSpPr>
        <p:spPr>
          <a:xfrm>
            <a:off x="5573924" y="1057262"/>
            <a:ext cx="0" cy="3636000"/>
          </a:xfrm>
          <a:prstGeom prst="straightConnector1">
            <a:avLst/>
          </a:prstGeom>
          <a:noFill/>
          <a:ln cap="flat" cmpd="sng" w="9525">
            <a:solidFill>
              <a:srgbClr val="D8D8D8"/>
            </a:solidFill>
            <a:prstDash val="solid"/>
            <a:round/>
            <a:headEnd len="sm" w="sm" type="none"/>
            <a:tailEnd len="sm" w="sm" type="none"/>
          </a:ln>
        </p:spPr>
      </p:cxnSp>
      <p:cxnSp>
        <p:nvCxnSpPr>
          <p:cNvPr id="213" name="Google Shape;213;p33"/>
          <p:cNvCxnSpPr/>
          <p:nvPr/>
        </p:nvCxnSpPr>
        <p:spPr>
          <a:xfrm>
            <a:off x="6187424" y="1057262"/>
            <a:ext cx="0" cy="3636000"/>
          </a:xfrm>
          <a:prstGeom prst="straightConnector1">
            <a:avLst/>
          </a:prstGeom>
          <a:noFill/>
          <a:ln cap="flat" cmpd="sng" w="9525">
            <a:solidFill>
              <a:srgbClr val="D8D8D8"/>
            </a:solidFill>
            <a:prstDash val="solid"/>
            <a:round/>
            <a:headEnd len="sm" w="sm" type="none"/>
            <a:tailEnd len="sm" w="sm" type="none"/>
          </a:ln>
        </p:spPr>
      </p:cxnSp>
      <p:cxnSp>
        <p:nvCxnSpPr>
          <p:cNvPr id="214" name="Google Shape;214;p33"/>
          <p:cNvCxnSpPr/>
          <p:nvPr/>
        </p:nvCxnSpPr>
        <p:spPr>
          <a:xfrm>
            <a:off x="6800924" y="1057262"/>
            <a:ext cx="0" cy="3636000"/>
          </a:xfrm>
          <a:prstGeom prst="straightConnector1">
            <a:avLst/>
          </a:prstGeom>
          <a:noFill/>
          <a:ln cap="flat" cmpd="sng" w="9525">
            <a:solidFill>
              <a:srgbClr val="D8D8D8"/>
            </a:solidFill>
            <a:prstDash val="solid"/>
            <a:round/>
            <a:headEnd len="sm" w="sm" type="none"/>
            <a:tailEnd len="sm" w="sm" type="none"/>
          </a:ln>
        </p:spPr>
      </p:cxnSp>
      <p:cxnSp>
        <p:nvCxnSpPr>
          <p:cNvPr id="215" name="Google Shape;215;p33"/>
          <p:cNvCxnSpPr/>
          <p:nvPr/>
        </p:nvCxnSpPr>
        <p:spPr>
          <a:xfrm>
            <a:off x="7414424" y="1057262"/>
            <a:ext cx="0" cy="3636000"/>
          </a:xfrm>
          <a:prstGeom prst="straightConnector1">
            <a:avLst/>
          </a:prstGeom>
          <a:noFill/>
          <a:ln cap="flat" cmpd="sng" w="9525">
            <a:solidFill>
              <a:srgbClr val="D8D8D8"/>
            </a:solidFill>
            <a:prstDash val="solid"/>
            <a:round/>
            <a:headEnd len="sm" w="sm" type="none"/>
            <a:tailEnd len="sm" w="sm" type="none"/>
          </a:ln>
        </p:spPr>
      </p:cxnSp>
      <p:cxnSp>
        <p:nvCxnSpPr>
          <p:cNvPr id="216" name="Google Shape;216;p33"/>
          <p:cNvCxnSpPr/>
          <p:nvPr/>
        </p:nvCxnSpPr>
        <p:spPr>
          <a:xfrm>
            <a:off x="8027924" y="1057262"/>
            <a:ext cx="0" cy="3636000"/>
          </a:xfrm>
          <a:prstGeom prst="straightConnector1">
            <a:avLst/>
          </a:prstGeom>
          <a:noFill/>
          <a:ln cap="flat" cmpd="sng" w="9525">
            <a:solidFill>
              <a:srgbClr val="D8D8D8"/>
            </a:solidFill>
            <a:prstDash val="solid"/>
            <a:round/>
            <a:headEnd len="sm" w="sm" type="none"/>
            <a:tailEnd len="sm" w="sm" type="none"/>
          </a:ln>
        </p:spPr>
      </p:cxnSp>
      <p:pic>
        <p:nvPicPr>
          <p:cNvPr id="217" name="Google Shape;217;p33"/>
          <p:cNvPicPr preferRelativeResize="0"/>
          <p:nvPr/>
        </p:nvPicPr>
        <p:blipFill rotWithShape="1">
          <a:blip r:embed="rId5">
            <a:alphaModFix/>
          </a:blip>
          <a:srcRect b="0" l="0" r="0" t="0"/>
          <a:stretch/>
        </p:blipFill>
        <p:spPr>
          <a:xfrm>
            <a:off x="6256938" y="3855214"/>
            <a:ext cx="444890" cy="111952"/>
          </a:xfrm>
          <a:prstGeom prst="rect">
            <a:avLst/>
          </a:prstGeom>
          <a:noFill/>
          <a:ln>
            <a:noFill/>
          </a:ln>
        </p:spPr>
      </p:pic>
      <p:pic>
        <p:nvPicPr>
          <p:cNvPr id="218" name="Google Shape;218;p33"/>
          <p:cNvPicPr preferRelativeResize="0"/>
          <p:nvPr/>
        </p:nvPicPr>
        <p:blipFill rotWithShape="1">
          <a:blip r:embed="rId6">
            <a:alphaModFix/>
          </a:blip>
          <a:srcRect b="0" l="0" r="0" t="0"/>
          <a:stretch/>
        </p:blipFill>
        <p:spPr>
          <a:xfrm>
            <a:off x="7502310" y="3840565"/>
            <a:ext cx="444888" cy="154849"/>
          </a:xfrm>
          <a:prstGeom prst="rect">
            <a:avLst/>
          </a:prstGeom>
          <a:noFill/>
          <a:ln>
            <a:noFill/>
          </a:ln>
        </p:spPr>
      </p:pic>
      <p:pic>
        <p:nvPicPr>
          <p:cNvPr id="219" name="Google Shape;219;p33"/>
          <p:cNvPicPr preferRelativeResize="0"/>
          <p:nvPr/>
        </p:nvPicPr>
        <p:blipFill rotWithShape="1">
          <a:blip r:embed="rId7">
            <a:alphaModFix/>
          </a:blip>
          <a:srcRect b="0" l="0" r="0" t="0"/>
          <a:stretch/>
        </p:blipFill>
        <p:spPr>
          <a:xfrm>
            <a:off x="6846722" y="1274418"/>
            <a:ext cx="543325" cy="128200"/>
          </a:xfrm>
          <a:prstGeom prst="rect">
            <a:avLst/>
          </a:prstGeom>
          <a:noFill/>
          <a:ln>
            <a:noFill/>
          </a:ln>
        </p:spPr>
      </p:pic>
      <p:pic>
        <p:nvPicPr>
          <p:cNvPr id="220" name="Google Shape;220;p33"/>
          <p:cNvPicPr preferRelativeResize="0"/>
          <p:nvPr/>
        </p:nvPicPr>
        <p:blipFill rotWithShape="1">
          <a:blip r:embed="rId8">
            <a:alphaModFix/>
          </a:blip>
          <a:srcRect b="0" l="0" r="0" t="0"/>
          <a:stretch/>
        </p:blipFill>
        <p:spPr>
          <a:xfrm>
            <a:off x="5082102" y="1181272"/>
            <a:ext cx="303865" cy="334305"/>
          </a:xfrm>
          <a:prstGeom prst="rect">
            <a:avLst/>
          </a:prstGeom>
          <a:noFill/>
          <a:ln>
            <a:noFill/>
          </a:ln>
        </p:spPr>
      </p:pic>
      <p:pic>
        <p:nvPicPr>
          <p:cNvPr id="221" name="Google Shape;221;p33"/>
          <p:cNvPicPr preferRelativeResize="0"/>
          <p:nvPr/>
        </p:nvPicPr>
        <p:blipFill rotWithShape="1">
          <a:blip r:embed="rId9">
            <a:alphaModFix/>
          </a:blip>
          <a:srcRect b="0" l="0" r="0" t="0"/>
          <a:stretch/>
        </p:blipFill>
        <p:spPr>
          <a:xfrm>
            <a:off x="7592901" y="1121754"/>
            <a:ext cx="280650" cy="396821"/>
          </a:xfrm>
          <a:prstGeom prst="rect">
            <a:avLst/>
          </a:prstGeom>
          <a:noFill/>
          <a:ln>
            <a:noFill/>
          </a:ln>
        </p:spPr>
      </p:pic>
      <p:pic>
        <p:nvPicPr>
          <p:cNvPr id="222" name="Google Shape;222;p33"/>
          <p:cNvPicPr preferRelativeResize="0"/>
          <p:nvPr/>
        </p:nvPicPr>
        <p:blipFill rotWithShape="1">
          <a:blip r:embed="rId10">
            <a:alphaModFix/>
          </a:blip>
          <a:srcRect b="0" l="0" r="0" t="0"/>
          <a:stretch/>
        </p:blipFill>
        <p:spPr>
          <a:xfrm>
            <a:off x="7498728" y="2350200"/>
            <a:ext cx="444888" cy="94331"/>
          </a:xfrm>
          <a:prstGeom prst="rect">
            <a:avLst/>
          </a:prstGeom>
          <a:noFill/>
          <a:ln>
            <a:noFill/>
          </a:ln>
        </p:spPr>
      </p:pic>
      <p:pic>
        <p:nvPicPr>
          <p:cNvPr id="223" name="Google Shape;223;p33"/>
          <p:cNvPicPr preferRelativeResize="0"/>
          <p:nvPr/>
        </p:nvPicPr>
        <p:blipFill rotWithShape="1">
          <a:blip r:embed="rId11">
            <a:alphaModFix/>
          </a:blip>
          <a:srcRect b="0" l="0" r="0" t="0"/>
          <a:stretch/>
        </p:blipFill>
        <p:spPr>
          <a:xfrm>
            <a:off x="5011591" y="3789779"/>
            <a:ext cx="444888" cy="280170"/>
          </a:xfrm>
          <a:prstGeom prst="rect">
            <a:avLst/>
          </a:prstGeom>
          <a:noFill/>
          <a:ln>
            <a:noFill/>
          </a:ln>
        </p:spPr>
      </p:pic>
      <p:pic>
        <p:nvPicPr>
          <p:cNvPr id="224" name="Google Shape;224;p33"/>
          <p:cNvPicPr preferRelativeResize="0"/>
          <p:nvPr/>
        </p:nvPicPr>
        <p:blipFill rotWithShape="1">
          <a:blip r:embed="rId12">
            <a:alphaModFix/>
          </a:blip>
          <a:srcRect b="23967" l="8547" r="6404" t="34407"/>
          <a:stretch/>
        </p:blipFill>
        <p:spPr>
          <a:xfrm>
            <a:off x="6213482" y="1272425"/>
            <a:ext cx="563674" cy="109975"/>
          </a:xfrm>
          <a:prstGeom prst="rect">
            <a:avLst/>
          </a:prstGeom>
          <a:noFill/>
          <a:ln>
            <a:noFill/>
          </a:ln>
        </p:spPr>
      </p:pic>
      <p:pic>
        <p:nvPicPr>
          <p:cNvPr id="225" name="Google Shape;225;p33"/>
          <p:cNvPicPr preferRelativeResize="0"/>
          <p:nvPr/>
        </p:nvPicPr>
        <p:blipFill rotWithShape="1">
          <a:blip r:embed="rId13">
            <a:alphaModFix/>
          </a:blip>
          <a:srcRect b="8354" l="18229" r="18096" t="8103"/>
          <a:stretch/>
        </p:blipFill>
        <p:spPr>
          <a:xfrm>
            <a:off x="8146657" y="3808508"/>
            <a:ext cx="404445" cy="205363"/>
          </a:xfrm>
          <a:prstGeom prst="rect">
            <a:avLst/>
          </a:prstGeom>
          <a:noFill/>
          <a:ln>
            <a:noFill/>
          </a:ln>
        </p:spPr>
      </p:pic>
      <p:pic>
        <p:nvPicPr>
          <p:cNvPr id="226" name="Google Shape;226;p33"/>
          <p:cNvPicPr preferRelativeResize="0"/>
          <p:nvPr/>
        </p:nvPicPr>
        <p:blipFill rotWithShape="1">
          <a:blip r:embed="rId14">
            <a:alphaModFix/>
          </a:blip>
          <a:srcRect b="0" l="0" r="0" t="0"/>
          <a:stretch/>
        </p:blipFill>
        <p:spPr>
          <a:xfrm>
            <a:off x="4948082" y="1772101"/>
            <a:ext cx="608001" cy="148100"/>
          </a:xfrm>
          <a:prstGeom prst="rect">
            <a:avLst/>
          </a:prstGeom>
          <a:noFill/>
          <a:ln>
            <a:noFill/>
          </a:ln>
        </p:spPr>
      </p:pic>
      <p:pic>
        <p:nvPicPr>
          <p:cNvPr id="227" name="Google Shape;227;p33"/>
          <p:cNvPicPr preferRelativeResize="0"/>
          <p:nvPr/>
        </p:nvPicPr>
        <p:blipFill rotWithShape="1">
          <a:blip r:embed="rId15">
            <a:alphaModFix/>
          </a:blip>
          <a:srcRect b="30932" l="12069" r="12115" t="29688"/>
          <a:stretch/>
        </p:blipFill>
        <p:spPr>
          <a:xfrm>
            <a:off x="6297285" y="1806100"/>
            <a:ext cx="404445" cy="79779"/>
          </a:xfrm>
          <a:prstGeom prst="rect">
            <a:avLst/>
          </a:prstGeom>
          <a:noFill/>
          <a:ln>
            <a:noFill/>
          </a:ln>
        </p:spPr>
      </p:pic>
      <p:pic>
        <p:nvPicPr>
          <p:cNvPr id="228" name="Google Shape;228;p33"/>
          <p:cNvPicPr preferRelativeResize="0"/>
          <p:nvPr/>
        </p:nvPicPr>
        <p:blipFill rotWithShape="1">
          <a:blip r:embed="rId16">
            <a:alphaModFix/>
          </a:blip>
          <a:srcRect b="25395" l="6553" r="5122" t="0"/>
          <a:stretch/>
        </p:blipFill>
        <p:spPr>
          <a:xfrm>
            <a:off x="8105397" y="2342184"/>
            <a:ext cx="489378" cy="74412"/>
          </a:xfrm>
          <a:prstGeom prst="rect">
            <a:avLst/>
          </a:prstGeom>
          <a:noFill/>
          <a:ln>
            <a:noFill/>
          </a:ln>
        </p:spPr>
      </p:pic>
      <p:pic>
        <p:nvPicPr>
          <p:cNvPr id="229" name="Google Shape;229;p33"/>
          <p:cNvPicPr preferRelativeResize="0"/>
          <p:nvPr/>
        </p:nvPicPr>
        <p:blipFill rotWithShape="1">
          <a:blip r:embed="rId17">
            <a:alphaModFix/>
          </a:blip>
          <a:srcRect b="0" l="0" r="0" t="0"/>
          <a:stretch/>
        </p:blipFill>
        <p:spPr>
          <a:xfrm>
            <a:off x="6870194" y="3871850"/>
            <a:ext cx="489378" cy="107580"/>
          </a:xfrm>
          <a:prstGeom prst="rect">
            <a:avLst/>
          </a:prstGeom>
          <a:noFill/>
          <a:ln>
            <a:noFill/>
          </a:ln>
        </p:spPr>
      </p:pic>
      <p:pic>
        <p:nvPicPr>
          <p:cNvPr id="230" name="Google Shape;230;p33"/>
          <p:cNvPicPr preferRelativeResize="0"/>
          <p:nvPr/>
        </p:nvPicPr>
        <p:blipFill rotWithShape="1">
          <a:blip r:embed="rId18">
            <a:alphaModFix/>
          </a:blip>
          <a:srcRect b="0" l="0" r="0" t="0"/>
          <a:stretch/>
        </p:blipFill>
        <p:spPr>
          <a:xfrm>
            <a:off x="7549388" y="1788104"/>
            <a:ext cx="367677" cy="115773"/>
          </a:xfrm>
          <a:prstGeom prst="rect">
            <a:avLst/>
          </a:prstGeom>
          <a:noFill/>
          <a:ln>
            <a:noFill/>
          </a:ln>
        </p:spPr>
      </p:pic>
      <p:pic>
        <p:nvPicPr>
          <p:cNvPr id="231" name="Google Shape;231;p33"/>
          <p:cNvPicPr preferRelativeResize="0"/>
          <p:nvPr/>
        </p:nvPicPr>
        <p:blipFill rotWithShape="1">
          <a:blip r:embed="rId19">
            <a:alphaModFix/>
          </a:blip>
          <a:srcRect b="0" l="0" r="0" t="0"/>
          <a:stretch/>
        </p:blipFill>
        <p:spPr>
          <a:xfrm>
            <a:off x="6893922" y="1768720"/>
            <a:ext cx="444890" cy="154539"/>
          </a:xfrm>
          <a:prstGeom prst="rect">
            <a:avLst/>
          </a:prstGeom>
          <a:noFill/>
          <a:ln>
            <a:noFill/>
          </a:ln>
        </p:spPr>
      </p:pic>
      <p:pic>
        <p:nvPicPr>
          <p:cNvPr id="232" name="Google Shape;232;p33"/>
          <p:cNvPicPr preferRelativeResize="0"/>
          <p:nvPr/>
        </p:nvPicPr>
        <p:blipFill rotWithShape="1">
          <a:blip r:embed="rId20">
            <a:alphaModFix/>
          </a:blip>
          <a:srcRect b="5149" l="9719" r="7347" t="8014"/>
          <a:stretch/>
        </p:blipFill>
        <p:spPr>
          <a:xfrm>
            <a:off x="5113855" y="2221115"/>
            <a:ext cx="303865" cy="301402"/>
          </a:xfrm>
          <a:prstGeom prst="rect">
            <a:avLst/>
          </a:prstGeom>
          <a:noFill/>
          <a:ln>
            <a:noFill/>
          </a:ln>
        </p:spPr>
      </p:pic>
      <p:pic>
        <p:nvPicPr>
          <p:cNvPr id="233" name="Google Shape;233;p33"/>
          <p:cNvPicPr preferRelativeResize="0"/>
          <p:nvPr/>
        </p:nvPicPr>
        <p:blipFill rotWithShape="1">
          <a:blip r:embed="rId21">
            <a:alphaModFix/>
          </a:blip>
          <a:srcRect b="18731" l="6117" r="6117" t="18240"/>
          <a:stretch/>
        </p:blipFill>
        <p:spPr>
          <a:xfrm>
            <a:off x="6297285" y="2303471"/>
            <a:ext cx="404445" cy="136690"/>
          </a:xfrm>
          <a:prstGeom prst="rect">
            <a:avLst/>
          </a:prstGeom>
          <a:noFill/>
          <a:ln>
            <a:noFill/>
          </a:ln>
        </p:spPr>
      </p:pic>
      <p:pic>
        <p:nvPicPr>
          <p:cNvPr id="234" name="Google Shape;234;p33"/>
          <p:cNvPicPr preferRelativeResize="0"/>
          <p:nvPr/>
        </p:nvPicPr>
        <p:blipFill rotWithShape="1">
          <a:blip r:embed="rId22">
            <a:alphaModFix/>
          </a:blip>
          <a:srcRect b="3122" l="10374" r="5144" t="1983"/>
          <a:stretch/>
        </p:blipFill>
        <p:spPr>
          <a:xfrm>
            <a:off x="5698809" y="2223478"/>
            <a:ext cx="367677" cy="296674"/>
          </a:xfrm>
          <a:prstGeom prst="rect">
            <a:avLst/>
          </a:prstGeom>
          <a:noFill/>
          <a:ln>
            <a:noFill/>
          </a:ln>
        </p:spPr>
      </p:pic>
      <p:pic>
        <p:nvPicPr>
          <p:cNvPr id="235" name="Google Shape;235;p33"/>
          <p:cNvPicPr preferRelativeResize="0"/>
          <p:nvPr/>
        </p:nvPicPr>
        <p:blipFill rotWithShape="1">
          <a:blip r:embed="rId23">
            <a:alphaModFix/>
          </a:blip>
          <a:srcRect b="0" l="0" r="0" t="0"/>
          <a:stretch/>
        </p:blipFill>
        <p:spPr>
          <a:xfrm>
            <a:off x="5660188" y="4365118"/>
            <a:ext cx="444889" cy="160894"/>
          </a:xfrm>
          <a:prstGeom prst="rect">
            <a:avLst/>
          </a:prstGeom>
          <a:noFill/>
          <a:ln>
            <a:noFill/>
          </a:ln>
        </p:spPr>
      </p:pic>
      <p:pic>
        <p:nvPicPr>
          <p:cNvPr id="236" name="Google Shape;236;p33"/>
          <p:cNvPicPr preferRelativeResize="0"/>
          <p:nvPr/>
        </p:nvPicPr>
        <p:blipFill rotWithShape="1">
          <a:blip r:embed="rId24">
            <a:alphaModFix/>
          </a:blip>
          <a:srcRect b="0" l="0" r="0" t="0"/>
          <a:stretch/>
        </p:blipFill>
        <p:spPr>
          <a:xfrm>
            <a:off x="6277169" y="4283715"/>
            <a:ext cx="404445" cy="323701"/>
          </a:xfrm>
          <a:prstGeom prst="rect">
            <a:avLst/>
          </a:prstGeom>
          <a:noFill/>
          <a:ln>
            <a:noFill/>
          </a:ln>
        </p:spPr>
      </p:pic>
      <p:pic>
        <p:nvPicPr>
          <p:cNvPr id="237" name="Google Shape;237;p33"/>
          <p:cNvPicPr preferRelativeResize="0"/>
          <p:nvPr/>
        </p:nvPicPr>
        <p:blipFill rotWithShape="1">
          <a:blip r:embed="rId25">
            <a:alphaModFix/>
          </a:blip>
          <a:srcRect b="0" l="0" r="0" t="0"/>
          <a:stretch/>
        </p:blipFill>
        <p:spPr>
          <a:xfrm>
            <a:off x="6893922" y="2294417"/>
            <a:ext cx="444889" cy="154797"/>
          </a:xfrm>
          <a:prstGeom prst="rect">
            <a:avLst/>
          </a:prstGeom>
          <a:noFill/>
          <a:ln>
            <a:noFill/>
          </a:ln>
        </p:spPr>
      </p:pic>
      <p:pic>
        <p:nvPicPr>
          <p:cNvPr id="238" name="Google Shape;238;p33"/>
          <p:cNvPicPr preferRelativeResize="0"/>
          <p:nvPr/>
        </p:nvPicPr>
        <p:blipFill rotWithShape="1">
          <a:blip r:embed="rId26">
            <a:alphaModFix/>
          </a:blip>
          <a:srcRect b="0" l="0" r="0" t="0"/>
          <a:stretch/>
        </p:blipFill>
        <p:spPr>
          <a:xfrm>
            <a:off x="7530500" y="2830645"/>
            <a:ext cx="405453" cy="133832"/>
          </a:xfrm>
          <a:prstGeom prst="rect">
            <a:avLst/>
          </a:prstGeom>
          <a:noFill/>
          <a:ln>
            <a:noFill/>
          </a:ln>
        </p:spPr>
      </p:pic>
      <p:pic>
        <p:nvPicPr>
          <p:cNvPr id="239" name="Google Shape;239;p33"/>
          <p:cNvPicPr preferRelativeResize="0"/>
          <p:nvPr/>
        </p:nvPicPr>
        <p:blipFill rotWithShape="1">
          <a:blip r:embed="rId27">
            <a:alphaModFix/>
          </a:blip>
          <a:srcRect b="0" l="0" r="0" t="0"/>
          <a:stretch/>
        </p:blipFill>
        <p:spPr>
          <a:xfrm>
            <a:off x="5713208" y="2820630"/>
            <a:ext cx="445999" cy="153862"/>
          </a:xfrm>
          <a:prstGeom prst="rect">
            <a:avLst/>
          </a:prstGeom>
          <a:noFill/>
          <a:ln>
            <a:noFill/>
          </a:ln>
        </p:spPr>
      </p:pic>
      <p:pic>
        <p:nvPicPr>
          <p:cNvPr id="240" name="Google Shape;240;p33"/>
          <p:cNvPicPr preferRelativeResize="0"/>
          <p:nvPr/>
        </p:nvPicPr>
        <p:blipFill rotWithShape="1">
          <a:blip r:embed="rId28">
            <a:alphaModFix/>
          </a:blip>
          <a:srcRect b="0" l="21982" r="21982" t="0"/>
          <a:stretch/>
        </p:blipFill>
        <p:spPr>
          <a:xfrm>
            <a:off x="6361042" y="2727546"/>
            <a:ext cx="276930" cy="340031"/>
          </a:xfrm>
          <a:prstGeom prst="rect">
            <a:avLst/>
          </a:prstGeom>
          <a:noFill/>
          <a:ln>
            <a:noFill/>
          </a:ln>
        </p:spPr>
      </p:pic>
      <p:pic>
        <p:nvPicPr>
          <p:cNvPr id="241" name="Google Shape;241;p33"/>
          <p:cNvPicPr preferRelativeResize="0"/>
          <p:nvPr/>
        </p:nvPicPr>
        <p:blipFill rotWithShape="1">
          <a:blip r:embed="rId29">
            <a:alphaModFix/>
          </a:blip>
          <a:srcRect b="0" l="0" r="0" t="0"/>
          <a:stretch/>
        </p:blipFill>
        <p:spPr>
          <a:xfrm>
            <a:off x="6893367" y="2855260"/>
            <a:ext cx="445998" cy="84602"/>
          </a:xfrm>
          <a:prstGeom prst="rect">
            <a:avLst/>
          </a:prstGeom>
          <a:noFill/>
          <a:ln>
            <a:noFill/>
          </a:ln>
        </p:spPr>
      </p:pic>
      <p:pic>
        <p:nvPicPr>
          <p:cNvPr id="242" name="Google Shape;242;p33"/>
          <p:cNvPicPr preferRelativeResize="0"/>
          <p:nvPr/>
        </p:nvPicPr>
        <p:blipFill rotWithShape="1">
          <a:blip r:embed="rId30">
            <a:alphaModFix/>
          </a:blip>
          <a:srcRect b="0" l="0" r="0" t="0"/>
          <a:stretch/>
        </p:blipFill>
        <p:spPr>
          <a:xfrm>
            <a:off x="8147359" y="2799377"/>
            <a:ext cx="405453" cy="196368"/>
          </a:xfrm>
          <a:prstGeom prst="rect">
            <a:avLst/>
          </a:prstGeom>
          <a:noFill/>
          <a:ln>
            <a:noFill/>
          </a:ln>
        </p:spPr>
      </p:pic>
      <p:pic>
        <p:nvPicPr>
          <p:cNvPr id="243" name="Google Shape;243;p33"/>
          <p:cNvPicPr preferRelativeResize="0"/>
          <p:nvPr/>
        </p:nvPicPr>
        <p:blipFill rotWithShape="1">
          <a:blip r:embed="rId31">
            <a:alphaModFix/>
          </a:blip>
          <a:srcRect b="0" l="0" r="0" t="0"/>
          <a:stretch/>
        </p:blipFill>
        <p:spPr>
          <a:xfrm>
            <a:off x="5089995" y="4305833"/>
            <a:ext cx="276930" cy="279456"/>
          </a:xfrm>
          <a:prstGeom prst="rect">
            <a:avLst/>
          </a:prstGeom>
          <a:noFill/>
          <a:ln>
            <a:noFill/>
          </a:ln>
        </p:spPr>
      </p:pic>
      <p:pic>
        <p:nvPicPr>
          <p:cNvPr id="244" name="Google Shape;244;p33"/>
          <p:cNvPicPr preferRelativeResize="0"/>
          <p:nvPr/>
        </p:nvPicPr>
        <p:blipFill>
          <a:blip r:embed="rId32">
            <a:alphaModFix/>
          </a:blip>
          <a:stretch>
            <a:fillRect/>
          </a:stretch>
        </p:blipFill>
        <p:spPr>
          <a:xfrm>
            <a:off x="8118880" y="1750206"/>
            <a:ext cx="482021" cy="189971"/>
          </a:xfrm>
          <a:prstGeom prst="rect">
            <a:avLst/>
          </a:prstGeom>
          <a:noFill/>
          <a:ln>
            <a:noFill/>
          </a:ln>
        </p:spPr>
      </p:pic>
      <p:pic>
        <p:nvPicPr>
          <p:cNvPr id="245" name="Google Shape;245;p33"/>
          <p:cNvPicPr preferRelativeResize="0"/>
          <p:nvPr/>
        </p:nvPicPr>
        <p:blipFill>
          <a:blip r:embed="rId33">
            <a:alphaModFix/>
          </a:blip>
          <a:stretch>
            <a:fillRect/>
          </a:stretch>
        </p:blipFill>
        <p:spPr>
          <a:xfrm>
            <a:off x="8100453" y="1162416"/>
            <a:ext cx="417141" cy="333841"/>
          </a:xfrm>
          <a:prstGeom prst="rect">
            <a:avLst/>
          </a:prstGeom>
          <a:noFill/>
          <a:ln>
            <a:noFill/>
          </a:ln>
        </p:spPr>
      </p:pic>
      <p:pic>
        <p:nvPicPr>
          <p:cNvPr id="246" name="Google Shape;246;p33"/>
          <p:cNvPicPr preferRelativeResize="0"/>
          <p:nvPr/>
        </p:nvPicPr>
        <p:blipFill>
          <a:blip r:embed="rId34">
            <a:alphaModFix/>
          </a:blip>
          <a:stretch>
            <a:fillRect/>
          </a:stretch>
        </p:blipFill>
        <p:spPr>
          <a:xfrm>
            <a:off x="5651949" y="3753341"/>
            <a:ext cx="431165" cy="353067"/>
          </a:xfrm>
          <a:prstGeom prst="rect">
            <a:avLst/>
          </a:prstGeom>
          <a:noFill/>
          <a:ln>
            <a:noFill/>
          </a:ln>
        </p:spPr>
      </p:pic>
      <p:pic>
        <p:nvPicPr>
          <p:cNvPr id="247" name="Google Shape;247;p33"/>
          <p:cNvPicPr preferRelativeResize="0"/>
          <p:nvPr/>
        </p:nvPicPr>
        <p:blipFill>
          <a:blip r:embed="rId35">
            <a:alphaModFix/>
          </a:blip>
          <a:stretch>
            <a:fillRect/>
          </a:stretch>
        </p:blipFill>
        <p:spPr>
          <a:xfrm>
            <a:off x="6853735" y="4319318"/>
            <a:ext cx="482009" cy="207205"/>
          </a:xfrm>
          <a:prstGeom prst="rect">
            <a:avLst/>
          </a:prstGeom>
          <a:noFill/>
          <a:ln>
            <a:noFill/>
          </a:ln>
        </p:spPr>
      </p:pic>
      <p:pic>
        <p:nvPicPr>
          <p:cNvPr id="248" name="Google Shape;248;p33"/>
          <p:cNvPicPr preferRelativeResize="0"/>
          <p:nvPr/>
        </p:nvPicPr>
        <p:blipFill>
          <a:blip r:embed="rId36">
            <a:alphaModFix/>
          </a:blip>
          <a:stretch>
            <a:fillRect/>
          </a:stretch>
        </p:blipFill>
        <p:spPr>
          <a:xfrm>
            <a:off x="7536327" y="4262931"/>
            <a:ext cx="353041" cy="353066"/>
          </a:xfrm>
          <a:prstGeom prst="rect">
            <a:avLst/>
          </a:prstGeom>
          <a:noFill/>
          <a:ln>
            <a:noFill/>
          </a:ln>
        </p:spPr>
      </p:pic>
      <p:cxnSp>
        <p:nvCxnSpPr>
          <p:cNvPr id="249" name="Google Shape;249;p33"/>
          <p:cNvCxnSpPr/>
          <p:nvPr/>
        </p:nvCxnSpPr>
        <p:spPr>
          <a:xfrm>
            <a:off x="4957348" y="3146545"/>
            <a:ext cx="3684000" cy="0"/>
          </a:xfrm>
          <a:prstGeom prst="straightConnector1">
            <a:avLst/>
          </a:prstGeom>
          <a:noFill/>
          <a:ln cap="flat" cmpd="sng" w="9525">
            <a:solidFill>
              <a:srgbClr val="D8D8D8"/>
            </a:solidFill>
            <a:prstDash val="solid"/>
            <a:round/>
            <a:headEnd len="sm" w="sm" type="none"/>
            <a:tailEnd len="sm" w="sm" type="none"/>
          </a:ln>
        </p:spPr>
      </p:cxnSp>
      <p:pic>
        <p:nvPicPr>
          <p:cNvPr id="250" name="Google Shape;250;p33"/>
          <p:cNvPicPr preferRelativeResize="0"/>
          <p:nvPr/>
        </p:nvPicPr>
        <p:blipFill>
          <a:blip r:embed="rId37">
            <a:alphaModFix/>
          </a:blip>
          <a:stretch>
            <a:fillRect/>
          </a:stretch>
        </p:blipFill>
        <p:spPr>
          <a:xfrm>
            <a:off x="5029287" y="3313755"/>
            <a:ext cx="482022" cy="200833"/>
          </a:xfrm>
          <a:prstGeom prst="rect">
            <a:avLst/>
          </a:prstGeom>
          <a:noFill/>
          <a:ln>
            <a:noFill/>
          </a:ln>
        </p:spPr>
      </p:pic>
      <p:pic>
        <p:nvPicPr>
          <p:cNvPr id="251" name="Google Shape;251;p33"/>
          <p:cNvPicPr preferRelativeResize="0"/>
          <p:nvPr/>
        </p:nvPicPr>
        <p:blipFill>
          <a:blip r:embed="rId38">
            <a:alphaModFix/>
          </a:blip>
          <a:stretch>
            <a:fillRect/>
          </a:stretch>
        </p:blipFill>
        <p:spPr>
          <a:xfrm>
            <a:off x="5626526" y="3237972"/>
            <a:ext cx="482020" cy="325364"/>
          </a:xfrm>
          <a:prstGeom prst="rect">
            <a:avLst/>
          </a:prstGeom>
          <a:noFill/>
          <a:ln>
            <a:noFill/>
          </a:ln>
        </p:spPr>
      </p:pic>
      <p:pic>
        <p:nvPicPr>
          <p:cNvPr id="252" name="Google Shape;252;p33"/>
          <p:cNvPicPr preferRelativeResize="0"/>
          <p:nvPr/>
        </p:nvPicPr>
        <p:blipFill>
          <a:blip r:embed="rId39">
            <a:alphaModFix/>
          </a:blip>
          <a:stretch>
            <a:fillRect/>
          </a:stretch>
        </p:blipFill>
        <p:spPr>
          <a:xfrm>
            <a:off x="6263805" y="3302579"/>
            <a:ext cx="431169" cy="222380"/>
          </a:xfrm>
          <a:prstGeom prst="rect">
            <a:avLst/>
          </a:prstGeom>
          <a:noFill/>
          <a:ln>
            <a:noFill/>
          </a:ln>
        </p:spPr>
      </p:pic>
      <p:pic>
        <p:nvPicPr>
          <p:cNvPr id="253" name="Google Shape;253;p33"/>
          <p:cNvPicPr preferRelativeResize="0"/>
          <p:nvPr/>
        </p:nvPicPr>
        <p:blipFill rotWithShape="1">
          <a:blip r:embed="rId40">
            <a:alphaModFix/>
          </a:blip>
          <a:srcRect b="0" l="0" r="82128" t="0"/>
          <a:stretch/>
        </p:blipFill>
        <p:spPr>
          <a:xfrm>
            <a:off x="7062732" y="3249012"/>
            <a:ext cx="104728" cy="126542"/>
          </a:xfrm>
          <a:prstGeom prst="rect">
            <a:avLst/>
          </a:prstGeom>
          <a:noFill/>
          <a:ln>
            <a:noFill/>
          </a:ln>
        </p:spPr>
      </p:pic>
      <p:pic>
        <p:nvPicPr>
          <p:cNvPr id="254" name="Google Shape;254;p33"/>
          <p:cNvPicPr preferRelativeResize="0"/>
          <p:nvPr/>
        </p:nvPicPr>
        <p:blipFill rotWithShape="1">
          <a:blip r:embed="rId40">
            <a:alphaModFix/>
          </a:blip>
          <a:srcRect b="0" l="20019" r="0" t="0"/>
          <a:stretch/>
        </p:blipFill>
        <p:spPr>
          <a:xfrm>
            <a:off x="6850234" y="3353156"/>
            <a:ext cx="529279" cy="142908"/>
          </a:xfrm>
          <a:prstGeom prst="rect">
            <a:avLst/>
          </a:prstGeom>
          <a:noFill/>
          <a:ln>
            <a:noFill/>
          </a:ln>
        </p:spPr>
      </p:pic>
      <p:pic>
        <p:nvPicPr>
          <p:cNvPr id="255" name="Google Shape;255;p33"/>
          <p:cNvPicPr preferRelativeResize="0"/>
          <p:nvPr/>
        </p:nvPicPr>
        <p:blipFill>
          <a:blip r:embed="rId41">
            <a:alphaModFix/>
          </a:blip>
          <a:stretch>
            <a:fillRect/>
          </a:stretch>
        </p:blipFill>
        <p:spPr>
          <a:xfrm>
            <a:off x="7518918" y="3225998"/>
            <a:ext cx="452674" cy="353067"/>
          </a:xfrm>
          <a:prstGeom prst="rect">
            <a:avLst/>
          </a:prstGeom>
          <a:noFill/>
          <a:ln>
            <a:noFill/>
          </a:ln>
        </p:spPr>
      </p:pic>
      <p:pic>
        <p:nvPicPr>
          <p:cNvPr id="256" name="Google Shape;256;p33"/>
          <p:cNvPicPr preferRelativeResize="0"/>
          <p:nvPr/>
        </p:nvPicPr>
        <p:blipFill>
          <a:blip r:embed="rId42">
            <a:alphaModFix/>
          </a:blip>
          <a:stretch>
            <a:fillRect/>
          </a:stretch>
        </p:blipFill>
        <p:spPr>
          <a:xfrm>
            <a:off x="5015949" y="2844672"/>
            <a:ext cx="502172" cy="128859"/>
          </a:xfrm>
          <a:prstGeom prst="rect">
            <a:avLst/>
          </a:prstGeom>
          <a:noFill/>
          <a:ln>
            <a:noFill/>
          </a:ln>
        </p:spPr>
      </p:pic>
      <p:sp>
        <p:nvSpPr>
          <p:cNvPr id="257" name="Google Shape;257;p33"/>
          <p:cNvSpPr txBox="1"/>
          <p:nvPr/>
        </p:nvSpPr>
        <p:spPr>
          <a:xfrm>
            <a:off x="8012925" y="4158958"/>
            <a:ext cx="766800" cy="279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900">
                <a:latin typeface="Helvetica Neue"/>
                <a:ea typeface="Helvetica Neue"/>
                <a:cs typeface="Helvetica Neue"/>
                <a:sym typeface="Helvetica Neue"/>
              </a:rPr>
              <a:t>and 90+ other publishers</a:t>
            </a:r>
            <a:endParaRPr sz="900">
              <a:latin typeface="Helvetica Neue"/>
              <a:ea typeface="Helvetica Neue"/>
              <a:cs typeface="Helvetica Neue"/>
              <a:sym typeface="Helvetica Neue"/>
            </a:endParaRPr>
          </a:p>
        </p:txBody>
      </p:sp>
      <p:cxnSp>
        <p:nvCxnSpPr>
          <p:cNvPr id="258" name="Google Shape;258;p33"/>
          <p:cNvCxnSpPr/>
          <p:nvPr/>
        </p:nvCxnSpPr>
        <p:spPr>
          <a:xfrm>
            <a:off x="4957348" y="3672485"/>
            <a:ext cx="3684000" cy="0"/>
          </a:xfrm>
          <a:prstGeom prst="straightConnector1">
            <a:avLst/>
          </a:prstGeom>
          <a:noFill/>
          <a:ln cap="flat" cmpd="sng" w="9525">
            <a:solidFill>
              <a:srgbClr val="D8D8D8"/>
            </a:solidFill>
            <a:prstDash val="solid"/>
            <a:round/>
            <a:headEnd len="sm" w="sm" type="none"/>
            <a:tailEnd len="sm" w="sm" type="none"/>
          </a:ln>
        </p:spPr>
      </p:cxnSp>
      <p:cxnSp>
        <p:nvCxnSpPr>
          <p:cNvPr id="259" name="Google Shape;259;p33"/>
          <p:cNvCxnSpPr/>
          <p:nvPr/>
        </p:nvCxnSpPr>
        <p:spPr>
          <a:xfrm>
            <a:off x="4957348" y="4198425"/>
            <a:ext cx="3684000" cy="0"/>
          </a:xfrm>
          <a:prstGeom prst="straightConnector1">
            <a:avLst/>
          </a:prstGeom>
          <a:noFill/>
          <a:ln cap="flat" cmpd="sng" w="9525">
            <a:solidFill>
              <a:srgbClr val="D8D8D8"/>
            </a:solidFill>
            <a:prstDash val="solid"/>
            <a:round/>
            <a:headEnd len="sm" w="sm" type="none"/>
            <a:tailEnd len="sm" w="sm" type="none"/>
          </a:ln>
        </p:spPr>
      </p:cxnSp>
      <p:pic>
        <p:nvPicPr>
          <p:cNvPr id="260" name="Google Shape;260;p33"/>
          <p:cNvPicPr preferRelativeResize="0"/>
          <p:nvPr/>
        </p:nvPicPr>
        <p:blipFill rotWithShape="1">
          <a:blip r:embed="rId43">
            <a:alphaModFix/>
          </a:blip>
          <a:srcRect b="7624" l="16781" r="16940" t="7944"/>
          <a:stretch/>
        </p:blipFill>
        <p:spPr>
          <a:xfrm>
            <a:off x="8110991" y="3299825"/>
            <a:ext cx="444889" cy="219382"/>
          </a:xfrm>
          <a:prstGeom prst="rect">
            <a:avLst/>
          </a:prstGeom>
          <a:noFill/>
          <a:ln>
            <a:noFill/>
          </a:ln>
        </p:spPr>
      </p:pic>
      <p:pic>
        <p:nvPicPr>
          <p:cNvPr id="261" name="Google Shape;261;p33"/>
          <p:cNvPicPr preferRelativeResize="0"/>
          <p:nvPr/>
        </p:nvPicPr>
        <p:blipFill>
          <a:blip r:embed="rId44">
            <a:alphaModFix/>
          </a:blip>
          <a:stretch>
            <a:fillRect/>
          </a:stretch>
        </p:blipFill>
        <p:spPr>
          <a:xfrm>
            <a:off x="5665095" y="1271169"/>
            <a:ext cx="431165" cy="126541"/>
          </a:xfrm>
          <a:prstGeom prst="rect">
            <a:avLst/>
          </a:prstGeom>
          <a:noFill/>
          <a:ln>
            <a:noFill/>
          </a:ln>
        </p:spPr>
      </p:pic>
      <p:pic>
        <p:nvPicPr>
          <p:cNvPr id="262" name="Google Shape;262;p33"/>
          <p:cNvPicPr preferRelativeResize="0"/>
          <p:nvPr/>
        </p:nvPicPr>
        <p:blipFill rotWithShape="1">
          <a:blip r:embed="rId45">
            <a:alphaModFix/>
          </a:blip>
          <a:srcRect b="0" l="0" r="0" t="0"/>
          <a:stretch/>
        </p:blipFill>
        <p:spPr>
          <a:xfrm>
            <a:off x="5658231" y="1787292"/>
            <a:ext cx="444889" cy="88821"/>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6" name="Shape 266"/>
        <p:cNvGrpSpPr/>
        <p:nvPr/>
      </p:nvGrpSpPr>
      <p:grpSpPr>
        <a:xfrm>
          <a:off x="0" y="0"/>
          <a:ext cx="0" cy="0"/>
          <a:chOff x="0" y="0"/>
          <a:chExt cx="0" cy="0"/>
        </a:xfrm>
      </p:grpSpPr>
      <p:sp>
        <p:nvSpPr>
          <p:cNvPr id="267" name="Google Shape;267;p34"/>
          <p:cNvSpPr txBox="1"/>
          <p:nvPr>
            <p:ph idx="1" type="body"/>
          </p:nvPr>
        </p:nvSpPr>
        <p:spPr>
          <a:xfrm>
            <a:off x="457200" y="1337575"/>
            <a:ext cx="3847800" cy="2876700"/>
          </a:xfrm>
          <a:prstGeom prst="rect">
            <a:avLst/>
          </a:prstGeom>
        </p:spPr>
        <p:txBody>
          <a:bodyPr anchorCtr="0" anchor="t" bIns="0" lIns="0" spcFirstLastPara="1" rIns="0" wrap="square" tIns="0">
            <a:noAutofit/>
          </a:bodyPr>
          <a:lstStyle/>
          <a:p>
            <a:pPr indent="-317500" lvl="0" marL="457200" marR="0" rtl="0" algn="l">
              <a:lnSpc>
                <a:spcPct val="100000"/>
              </a:lnSpc>
              <a:spcBef>
                <a:spcPts val="0"/>
              </a:spcBef>
              <a:spcAft>
                <a:spcPts val="0"/>
              </a:spcAft>
              <a:buSzPts val="1400"/>
              <a:buChar char="●"/>
            </a:pPr>
            <a:r>
              <a:rPr lang="en"/>
              <a:t>31</a:t>
            </a:r>
            <a:r>
              <a:rPr lang="en"/>
              <a:t>M+ datasets</a:t>
            </a:r>
            <a:endParaRPr/>
          </a:p>
          <a:p>
            <a:pPr indent="-317500" lvl="0" marL="457200" marR="0" rtl="0" algn="l">
              <a:lnSpc>
                <a:spcPct val="100000"/>
              </a:lnSpc>
              <a:spcBef>
                <a:spcPts val="600"/>
              </a:spcBef>
              <a:spcAft>
                <a:spcPts val="0"/>
              </a:spcAft>
              <a:buSzPts val="1400"/>
              <a:buChar char="●"/>
            </a:pPr>
            <a:r>
              <a:rPr lang="en"/>
              <a:t>Sourced from DataCite and Figshare</a:t>
            </a:r>
            <a:endParaRPr/>
          </a:p>
          <a:p>
            <a:pPr indent="-317500" lvl="0" marL="457200" marR="0" rtl="0" algn="l">
              <a:lnSpc>
                <a:spcPct val="100000"/>
              </a:lnSpc>
              <a:spcBef>
                <a:spcPts val="600"/>
              </a:spcBef>
              <a:spcAft>
                <a:spcPts val="0"/>
              </a:spcAft>
              <a:buSzPts val="1400"/>
              <a:buChar char="●"/>
            </a:pPr>
            <a:r>
              <a:rPr lang="en"/>
              <a:t>Linked to publications, supporting grants and funders</a:t>
            </a:r>
            <a:endParaRPr/>
          </a:p>
          <a:p>
            <a:pPr indent="-317500" lvl="0" marL="457200" marR="0" rtl="0" algn="l">
              <a:lnSpc>
                <a:spcPct val="100000"/>
              </a:lnSpc>
              <a:spcBef>
                <a:spcPts val="600"/>
              </a:spcBef>
              <a:spcAft>
                <a:spcPts val="600"/>
              </a:spcAft>
              <a:buSzPts val="1400"/>
              <a:buChar char="●"/>
            </a:pPr>
            <a:r>
              <a:rPr lang="en"/>
              <a:t>Filters for research organizations, funders, researchers and more</a:t>
            </a:r>
            <a:endParaRPr/>
          </a:p>
        </p:txBody>
      </p:sp>
      <p:grpSp>
        <p:nvGrpSpPr>
          <p:cNvPr id="268" name="Google Shape;268;p34"/>
          <p:cNvGrpSpPr/>
          <p:nvPr/>
        </p:nvGrpSpPr>
        <p:grpSpPr>
          <a:xfrm>
            <a:off x="457200" y="325450"/>
            <a:ext cx="4578387" cy="597775"/>
            <a:chOff x="454775" y="1029250"/>
            <a:chExt cx="4578387" cy="597775"/>
          </a:xfrm>
        </p:grpSpPr>
        <p:pic>
          <p:nvPicPr>
            <p:cNvPr id="269" name="Google Shape;269;p34"/>
            <p:cNvPicPr preferRelativeResize="0"/>
            <p:nvPr/>
          </p:nvPicPr>
          <p:blipFill>
            <a:blip r:embed="rId3">
              <a:alphaModFix/>
            </a:blip>
            <a:stretch>
              <a:fillRect/>
            </a:stretch>
          </p:blipFill>
          <p:spPr>
            <a:xfrm>
              <a:off x="454775" y="1029250"/>
              <a:ext cx="678101" cy="597775"/>
            </a:xfrm>
            <a:prstGeom prst="rect">
              <a:avLst/>
            </a:prstGeom>
            <a:noFill/>
            <a:ln>
              <a:noFill/>
            </a:ln>
          </p:spPr>
        </p:pic>
        <p:sp>
          <p:nvSpPr>
            <p:cNvPr id="270" name="Google Shape;270;p34"/>
            <p:cNvSpPr txBox="1"/>
            <p:nvPr/>
          </p:nvSpPr>
          <p:spPr>
            <a:xfrm>
              <a:off x="1149062" y="1101488"/>
              <a:ext cx="3884100" cy="4533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 sz="1600">
                  <a:latin typeface="Helvetica Neue Light"/>
                  <a:ea typeface="Helvetica Neue Light"/>
                  <a:cs typeface="Helvetica Neue Light"/>
                  <a:sym typeface="Helvetica Neue Light"/>
                </a:rPr>
                <a:t>DATASETS</a:t>
              </a:r>
              <a:endParaRPr sz="1600">
                <a:latin typeface="Helvetica Neue Light"/>
                <a:ea typeface="Helvetica Neue Light"/>
                <a:cs typeface="Helvetica Neue Light"/>
                <a:sym typeface="Helvetica Neue Light"/>
              </a:endParaRPr>
            </a:p>
          </p:txBody>
        </p:sp>
        <p:pic>
          <p:nvPicPr>
            <p:cNvPr id="271" name="Google Shape;271;p34"/>
            <p:cNvPicPr preferRelativeResize="0"/>
            <p:nvPr/>
          </p:nvPicPr>
          <p:blipFill>
            <a:blip r:embed="rId4">
              <a:alphaModFix/>
            </a:blip>
            <a:stretch>
              <a:fillRect/>
            </a:stretch>
          </p:blipFill>
          <p:spPr>
            <a:xfrm>
              <a:off x="544141" y="1094257"/>
              <a:ext cx="491651" cy="491651"/>
            </a:xfrm>
            <a:prstGeom prst="rect">
              <a:avLst/>
            </a:prstGeom>
            <a:noFill/>
            <a:ln>
              <a:noFill/>
            </a:ln>
          </p:spPr>
        </p:pic>
      </p:grpSp>
      <p:pic>
        <p:nvPicPr>
          <p:cNvPr id="272" name="Google Shape;272;p34"/>
          <p:cNvPicPr preferRelativeResize="0"/>
          <p:nvPr/>
        </p:nvPicPr>
        <p:blipFill>
          <a:blip r:embed="rId5">
            <a:alphaModFix/>
          </a:blip>
          <a:stretch>
            <a:fillRect/>
          </a:stretch>
        </p:blipFill>
        <p:spPr>
          <a:xfrm>
            <a:off x="4992784" y="3344510"/>
            <a:ext cx="574525" cy="177550"/>
          </a:xfrm>
          <a:prstGeom prst="rect">
            <a:avLst/>
          </a:prstGeom>
          <a:noFill/>
          <a:ln>
            <a:noFill/>
          </a:ln>
        </p:spPr>
      </p:pic>
      <p:pic>
        <p:nvPicPr>
          <p:cNvPr id="273" name="Google Shape;273;p34"/>
          <p:cNvPicPr preferRelativeResize="0"/>
          <p:nvPr/>
        </p:nvPicPr>
        <p:blipFill>
          <a:blip r:embed="rId6">
            <a:alphaModFix/>
          </a:blip>
          <a:stretch>
            <a:fillRect/>
          </a:stretch>
        </p:blipFill>
        <p:spPr>
          <a:xfrm>
            <a:off x="8019901" y="1417588"/>
            <a:ext cx="771625" cy="308650"/>
          </a:xfrm>
          <a:prstGeom prst="rect">
            <a:avLst/>
          </a:prstGeom>
          <a:noFill/>
          <a:ln>
            <a:noFill/>
          </a:ln>
        </p:spPr>
      </p:pic>
      <p:pic>
        <p:nvPicPr>
          <p:cNvPr id="274" name="Google Shape;274;p34"/>
          <p:cNvPicPr preferRelativeResize="0"/>
          <p:nvPr/>
        </p:nvPicPr>
        <p:blipFill>
          <a:blip r:embed="rId7">
            <a:alphaModFix/>
          </a:blip>
          <a:stretch>
            <a:fillRect/>
          </a:stretch>
        </p:blipFill>
        <p:spPr>
          <a:xfrm>
            <a:off x="6621153" y="1375072"/>
            <a:ext cx="337175" cy="337175"/>
          </a:xfrm>
          <a:prstGeom prst="rect">
            <a:avLst/>
          </a:prstGeom>
          <a:noFill/>
          <a:ln>
            <a:noFill/>
          </a:ln>
        </p:spPr>
      </p:pic>
      <p:pic>
        <p:nvPicPr>
          <p:cNvPr id="275" name="Google Shape;275;p34"/>
          <p:cNvPicPr preferRelativeResize="0"/>
          <p:nvPr/>
        </p:nvPicPr>
        <p:blipFill>
          <a:blip r:embed="rId8">
            <a:alphaModFix/>
          </a:blip>
          <a:stretch>
            <a:fillRect/>
          </a:stretch>
        </p:blipFill>
        <p:spPr>
          <a:xfrm>
            <a:off x="7228899" y="1512792"/>
            <a:ext cx="677700" cy="77950"/>
          </a:xfrm>
          <a:prstGeom prst="rect">
            <a:avLst/>
          </a:prstGeom>
          <a:noFill/>
          <a:ln>
            <a:noFill/>
          </a:ln>
        </p:spPr>
      </p:pic>
      <p:pic>
        <p:nvPicPr>
          <p:cNvPr id="276" name="Google Shape;276;p34"/>
          <p:cNvPicPr preferRelativeResize="0"/>
          <p:nvPr/>
        </p:nvPicPr>
        <p:blipFill>
          <a:blip r:embed="rId9">
            <a:alphaModFix/>
          </a:blip>
          <a:stretch>
            <a:fillRect/>
          </a:stretch>
        </p:blipFill>
        <p:spPr>
          <a:xfrm>
            <a:off x="5742061" y="1984725"/>
            <a:ext cx="519775" cy="128950"/>
          </a:xfrm>
          <a:prstGeom prst="rect">
            <a:avLst/>
          </a:prstGeom>
          <a:noFill/>
          <a:ln>
            <a:noFill/>
          </a:ln>
        </p:spPr>
      </p:pic>
      <p:pic>
        <p:nvPicPr>
          <p:cNvPr id="277" name="Google Shape;277;p34"/>
          <p:cNvPicPr preferRelativeResize="0"/>
          <p:nvPr/>
        </p:nvPicPr>
        <p:blipFill>
          <a:blip r:embed="rId10">
            <a:alphaModFix/>
          </a:blip>
          <a:stretch>
            <a:fillRect/>
          </a:stretch>
        </p:blipFill>
        <p:spPr>
          <a:xfrm>
            <a:off x="4973610" y="1973204"/>
            <a:ext cx="632700" cy="241700"/>
          </a:xfrm>
          <a:prstGeom prst="rect">
            <a:avLst/>
          </a:prstGeom>
          <a:noFill/>
          <a:ln>
            <a:noFill/>
          </a:ln>
        </p:spPr>
      </p:pic>
      <p:pic>
        <p:nvPicPr>
          <p:cNvPr id="278" name="Google Shape;278;p34"/>
          <p:cNvPicPr preferRelativeResize="0"/>
          <p:nvPr/>
        </p:nvPicPr>
        <p:blipFill>
          <a:blip r:embed="rId11">
            <a:alphaModFix/>
          </a:blip>
          <a:stretch>
            <a:fillRect/>
          </a:stretch>
        </p:blipFill>
        <p:spPr>
          <a:xfrm>
            <a:off x="4934668" y="3780807"/>
            <a:ext cx="567925" cy="315500"/>
          </a:xfrm>
          <a:prstGeom prst="rect">
            <a:avLst/>
          </a:prstGeom>
          <a:noFill/>
          <a:ln>
            <a:noFill/>
          </a:ln>
        </p:spPr>
      </p:pic>
      <p:pic>
        <p:nvPicPr>
          <p:cNvPr id="279" name="Google Shape;279;p34"/>
          <p:cNvPicPr preferRelativeResize="0"/>
          <p:nvPr/>
        </p:nvPicPr>
        <p:blipFill>
          <a:blip r:embed="rId12">
            <a:alphaModFix/>
          </a:blip>
          <a:stretch>
            <a:fillRect/>
          </a:stretch>
        </p:blipFill>
        <p:spPr>
          <a:xfrm>
            <a:off x="6438026" y="3379675"/>
            <a:ext cx="699152" cy="67475"/>
          </a:xfrm>
          <a:prstGeom prst="rect">
            <a:avLst/>
          </a:prstGeom>
          <a:noFill/>
          <a:ln>
            <a:noFill/>
          </a:ln>
        </p:spPr>
      </p:pic>
      <p:pic>
        <p:nvPicPr>
          <p:cNvPr id="280" name="Google Shape;280;p34"/>
          <p:cNvPicPr preferRelativeResize="0"/>
          <p:nvPr/>
        </p:nvPicPr>
        <p:blipFill>
          <a:blip r:embed="rId13">
            <a:alphaModFix/>
          </a:blip>
          <a:stretch>
            <a:fillRect/>
          </a:stretch>
        </p:blipFill>
        <p:spPr>
          <a:xfrm>
            <a:off x="5689850" y="3323551"/>
            <a:ext cx="654299" cy="183300"/>
          </a:xfrm>
          <a:prstGeom prst="rect">
            <a:avLst/>
          </a:prstGeom>
          <a:noFill/>
          <a:ln>
            <a:noFill/>
          </a:ln>
        </p:spPr>
      </p:pic>
      <p:pic>
        <p:nvPicPr>
          <p:cNvPr id="281" name="Google Shape;281;p34"/>
          <p:cNvPicPr preferRelativeResize="0"/>
          <p:nvPr/>
        </p:nvPicPr>
        <p:blipFill>
          <a:blip r:embed="rId14">
            <a:alphaModFix/>
          </a:blip>
          <a:stretch>
            <a:fillRect/>
          </a:stretch>
        </p:blipFill>
        <p:spPr>
          <a:xfrm>
            <a:off x="7339566" y="3208220"/>
            <a:ext cx="378874" cy="378874"/>
          </a:xfrm>
          <a:prstGeom prst="rect">
            <a:avLst/>
          </a:prstGeom>
          <a:noFill/>
          <a:ln>
            <a:noFill/>
          </a:ln>
        </p:spPr>
      </p:pic>
      <p:pic>
        <p:nvPicPr>
          <p:cNvPr id="282" name="Google Shape;282;p34"/>
          <p:cNvPicPr preferRelativeResize="0"/>
          <p:nvPr/>
        </p:nvPicPr>
        <p:blipFill rotWithShape="1">
          <a:blip r:embed="rId15">
            <a:alphaModFix/>
          </a:blip>
          <a:srcRect b="36883" l="0" r="0" t="37319"/>
          <a:stretch/>
        </p:blipFill>
        <p:spPr>
          <a:xfrm>
            <a:off x="5717988" y="3840546"/>
            <a:ext cx="567924" cy="146502"/>
          </a:xfrm>
          <a:prstGeom prst="rect">
            <a:avLst/>
          </a:prstGeom>
          <a:noFill/>
          <a:ln>
            <a:noFill/>
          </a:ln>
        </p:spPr>
      </p:pic>
      <p:pic>
        <p:nvPicPr>
          <p:cNvPr id="283" name="Google Shape;283;p34"/>
          <p:cNvPicPr preferRelativeResize="0"/>
          <p:nvPr/>
        </p:nvPicPr>
        <p:blipFill>
          <a:blip r:embed="rId16">
            <a:alphaModFix/>
          </a:blip>
          <a:stretch>
            <a:fillRect/>
          </a:stretch>
        </p:blipFill>
        <p:spPr>
          <a:xfrm>
            <a:off x="4890967" y="4314776"/>
            <a:ext cx="676525" cy="159625"/>
          </a:xfrm>
          <a:prstGeom prst="rect">
            <a:avLst/>
          </a:prstGeom>
          <a:noFill/>
          <a:ln>
            <a:noFill/>
          </a:ln>
        </p:spPr>
      </p:pic>
      <p:pic>
        <p:nvPicPr>
          <p:cNvPr id="284" name="Google Shape;284;p34"/>
          <p:cNvPicPr preferRelativeResize="0"/>
          <p:nvPr/>
        </p:nvPicPr>
        <p:blipFill>
          <a:blip r:embed="rId17">
            <a:alphaModFix/>
          </a:blip>
          <a:stretch>
            <a:fillRect/>
          </a:stretch>
        </p:blipFill>
        <p:spPr>
          <a:xfrm>
            <a:off x="7297324" y="3804871"/>
            <a:ext cx="574454" cy="224601"/>
          </a:xfrm>
          <a:prstGeom prst="rect">
            <a:avLst/>
          </a:prstGeom>
          <a:noFill/>
          <a:ln>
            <a:noFill/>
          </a:ln>
        </p:spPr>
      </p:pic>
      <p:pic>
        <p:nvPicPr>
          <p:cNvPr id="285" name="Google Shape;285;p34"/>
          <p:cNvPicPr preferRelativeResize="0"/>
          <p:nvPr/>
        </p:nvPicPr>
        <p:blipFill>
          <a:blip r:embed="rId18">
            <a:alphaModFix/>
          </a:blip>
          <a:stretch>
            <a:fillRect/>
          </a:stretch>
        </p:blipFill>
        <p:spPr>
          <a:xfrm>
            <a:off x="5701837" y="4231723"/>
            <a:ext cx="505525" cy="309025"/>
          </a:xfrm>
          <a:prstGeom prst="rect">
            <a:avLst/>
          </a:prstGeom>
          <a:noFill/>
          <a:ln>
            <a:noFill/>
          </a:ln>
        </p:spPr>
      </p:pic>
      <p:pic>
        <p:nvPicPr>
          <p:cNvPr id="286" name="Google Shape;286;p34"/>
          <p:cNvPicPr preferRelativeResize="0"/>
          <p:nvPr/>
        </p:nvPicPr>
        <p:blipFill rotWithShape="1">
          <a:blip r:embed="rId19">
            <a:alphaModFix/>
          </a:blip>
          <a:srcRect b="38574" l="10744" r="10015" t="37307"/>
          <a:stretch/>
        </p:blipFill>
        <p:spPr>
          <a:xfrm>
            <a:off x="8088625" y="3838326"/>
            <a:ext cx="567899" cy="172858"/>
          </a:xfrm>
          <a:prstGeom prst="rect">
            <a:avLst/>
          </a:prstGeom>
          <a:noFill/>
          <a:ln>
            <a:noFill/>
          </a:ln>
        </p:spPr>
      </p:pic>
      <p:pic>
        <p:nvPicPr>
          <p:cNvPr id="287" name="Google Shape;287;p34"/>
          <p:cNvPicPr preferRelativeResize="0"/>
          <p:nvPr/>
        </p:nvPicPr>
        <p:blipFill>
          <a:blip r:embed="rId20">
            <a:alphaModFix/>
          </a:blip>
          <a:stretch>
            <a:fillRect/>
          </a:stretch>
        </p:blipFill>
        <p:spPr>
          <a:xfrm>
            <a:off x="6543515" y="4278579"/>
            <a:ext cx="499475" cy="215300"/>
          </a:xfrm>
          <a:prstGeom prst="rect">
            <a:avLst/>
          </a:prstGeom>
          <a:noFill/>
          <a:ln>
            <a:noFill/>
          </a:ln>
        </p:spPr>
      </p:pic>
      <p:pic>
        <p:nvPicPr>
          <p:cNvPr id="288" name="Google Shape;288;p34"/>
          <p:cNvPicPr preferRelativeResize="0"/>
          <p:nvPr/>
        </p:nvPicPr>
        <p:blipFill>
          <a:blip r:embed="rId21">
            <a:alphaModFix/>
          </a:blip>
          <a:stretch>
            <a:fillRect/>
          </a:stretch>
        </p:blipFill>
        <p:spPr>
          <a:xfrm>
            <a:off x="8033650" y="3380543"/>
            <a:ext cx="609874" cy="94800"/>
          </a:xfrm>
          <a:prstGeom prst="rect">
            <a:avLst/>
          </a:prstGeom>
          <a:noFill/>
          <a:ln>
            <a:noFill/>
          </a:ln>
        </p:spPr>
      </p:pic>
      <p:sp>
        <p:nvSpPr>
          <p:cNvPr id="289" name="Google Shape;289;p34"/>
          <p:cNvSpPr txBox="1"/>
          <p:nvPr/>
        </p:nvSpPr>
        <p:spPr>
          <a:xfrm>
            <a:off x="4848101" y="958675"/>
            <a:ext cx="1852200" cy="3789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600"/>
              </a:spcAft>
              <a:buNone/>
            </a:pPr>
            <a:r>
              <a:rPr lang="en" sz="1000">
                <a:latin typeface="Helvetica Neue"/>
                <a:ea typeface="Helvetica Neue"/>
                <a:cs typeface="Helvetica Neue"/>
                <a:sym typeface="Helvetica Neue"/>
              </a:rPr>
              <a:t>DATACITE</a:t>
            </a:r>
            <a:endParaRPr sz="1000">
              <a:latin typeface="Helvetica Neue"/>
              <a:ea typeface="Helvetica Neue"/>
              <a:cs typeface="Helvetica Neue"/>
              <a:sym typeface="Helvetica Neue"/>
            </a:endParaRPr>
          </a:p>
        </p:txBody>
      </p:sp>
      <p:sp>
        <p:nvSpPr>
          <p:cNvPr id="290" name="Google Shape;290;p34"/>
          <p:cNvSpPr txBox="1"/>
          <p:nvPr/>
        </p:nvSpPr>
        <p:spPr>
          <a:xfrm>
            <a:off x="4848102" y="2907900"/>
            <a:ext cx="3552900" cy="3789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600"/>
              </a:spcAft>
              <a:buNone/>
            </a:pPr>
            <a:r>
              <a:rPr lang="en" sz="1000">
                <a:latin typeface="Helvetica Neue"/>
                <a:ea typeface="Helvetica Neue"/>
                <a:cs typeface="Helvetica Neue"/>
                <a:sym typeface="Helvetica Neue"/>
              </a:rPr>
              <a:t>FIGSHARE &amp; FIGSHARE HOSTED REPOSITORIES</a:t>
            </a:r>
            <a:endParaRPr sz="1000">
              <a:latin typeface="Helvetica Neue"/>
              <a:ea typeface="Helvetica Neue"/>
              <a:cs typeface="Helvetica Neue"/>
              <a:sym typeface="Helvetica Neue"/>
            </a:endParaRPr>
          </a:p>
        </p:txBody>
      </p:sp>
      <p:cxnSp>
        <p:nvCxnSpPr>
          <p:cNvPr id="291" name="Google Shape;291;p34"/>
          <p:cNvCxnSpPr/>
          <p:nvPr/>
        </p:nvCxnSpPr>
        <p:spPr>
          <a:xfrm>
            <a:off x="5606300" y="3186925"/>
            <a:ext cx="0" cy="1434900"/>
          </a:xfrm>
          <a:prstGeom prst="straightConnector1">
            <a:avLst/>
          </a:prstGeom>
          <a:noFill/>
          <a:ln cap="flat" cmpd="sng" w="9525">
            <a:solidFill>
              <a:srgbClr val="D8D8D8"/>
            </a:solidFill>
            <a:prstDash val="solid"/>
            <a:round/>
            <a:headEnd len="sm" w="sm" type="none"/>
            <a:tailEnd len="sm" w="sm" type="none"/>
          </a:ln>
        </p:spPr>
      </p:cxnSp>
      <p:cxnSp>
        <p:nvCxnSpPr>
          <p:cNvPr id="292" name="Google Shape;292;p34"/>
          <p:cNvCxnSpPr/>
          <p:nvPr/>
        </p:nvCxnSpPr>
        <p:spPr>
          <a:xfrm>
            <a:off x="6397600" y="3186925"/>
            <a:ext cx="0" cy="1434900"/>
          </a:xfrm>
          <a:prstGeom prst="straightConnector1">
            <a:avLst/>
          </a:prstGeom>
          <a:noFill/>
          <a:ln cap="flat" cmpd="sng" w="9525">
            <a:solidFill>
              <a:srgbClr val="D8D8D8"/>
            </a:solidFill>
            <a:prstDash val="solid"/>
            <a:round/>
            <a:headEnd len="sm" w="sm" type="none"/>
            <a:tailEnd len="sm" w="sm" type="none"/>
          </a:ln>
        </p:spPr>
      </p:cxnSp>
      <p:cxnSp>
        <p:nvCxnSpPr>
          <p:cNvPr id="293" name="Google Shape;293;p34"/>
          <p:cNvCxnSpPr/>
          <p:nvPr/>
        </p:nvCxnSpPr>
        <p:spPr>
          <a:xfrm>
            <a:off x="7188900" y="3186925"/>
            <a:ext cx="0" cy="1434900"/>
          </a:xfrm>
          <a:prstGeom prst="straightConnector1">
            <a:avLst/>
          </a:prstGeom>
          <a:noFill/>
          <a:ln cap="flat" cmpd="sng" w="9525">
            <a:solidFill>
              <a:srgbClr val="D8D8D8"/>
            </a:solidFill>
            <a:prstDash val="solid"/>
            <a:round/>
            <a:headEnd len="sm" w="sm" type="none"/>
            <a:tailEnd len="sm" w="sm" type="none"/>
          </a:ln>
        </p:spPr>
      </p:cxnSp>
      <p:cxnSp>
        <p:nvCxnSpPr>
          <p:cNvPr id="294" name="Google Shape;294;p34"/>
          <p:cNvCxnSpPr/>
          <p:nvPr/>
        </p:nvCxnSpPr>
        <p:spPr>
          <a:xfrm>
            <a:off x="4896661" y="3654726"/>
            <a:ext cx="3745500" cy="0"/>
          </a:xfrm>
          <a:prstGeom prst="straightConnector1">
            <a:avLst/>
          </a:prstGeom>
          <a:noFill/>
          <a:ln cap="flat" cmpd="sng" w="9525">
            <a:solidFill>
              <a:srgbClr val="D8D8D8"/>
            </a:solidFill>
            <a:prstDash val="solid"/>
            <a:round/>
            <a:headEnd len="sm" w="sm" type="none"/>
            <a:tailEnd len="sm" w="sm" type="none"/>
          </a:ln>
        </p:spPr>
      </p:cxnSp>
      <p:cxnSp>
        <p:nvCxnSpPr>
          <p:cNvPr id="295" name="Google Shape;295;p34"/>
          <p:cNvCxnSpPr/>
          <p:nvPr/>
        </p:nvCxnSpPr>
        <p:spPr>
          <a:xfrm>
            <a:off x="4896661" y="4153726"/>
            <a:ext cx="3745500" cy="0"/>
          </a:xfrm>
          <a:prstGeom prst="straightConnector1">
            <a:avLst/>
          </a:prstGeom>
          <a:noFill/>
          <a:ln cap="flat" cmpd="sng" w="9525">
            <a:solidFill>
              <a:srgbClr val="D8D8D8"/>
            </a:solidFill>
            <a:prstDash val="solid"/>
            <a:round/>
            <a:headEnd len="sm" w="sm" type="none"/>
            <a:tailEnd len="sm" w="sm" type="none"/>
          </a:ln>
        </p:spPr>
      </p:cxnSp>
      <p:sp>
        <p:nvSpPr>
          <p:cNvPr id="296" name="Google Shape;296;p34"/>
          <p:cNvSpPr txBox="1"/>
          <p:nvPr/>
        </p:nvSpPr>
        <p:spPr>
          <a:xfrm>
            <a:off x="7902960" y="2412653"/>
            <a:ext cx="857400" cy="3789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600"/>
              </a:spcAft>
              <a:buNone/>
            </a:pPr>
            <a:r>
              <a:rPr lang="en" sz="1000">
                <a:latin typeface="Helvetica Neue Light"/>
                <a:ea typeface="Helvetica Neue Light"/>
                <a:cs typeface="Helvetica Neue Light"/>
                <a:sym typeface="Helvetica Neue Light"/>
              </a:rPr>
              <a:t>900+ more</a:t>
            </a:r>
            <a:endParaRPr sz="1000">
              <a:latin typeface="Helvetica Neue Light"/>
              <a:ea typeface="Helvetica Neue Light"/>
              <a:cs typeface="Helvetica Neue Light"/>
              <a:sym typeface="Helvetica Neue Light"/>
            </a:endParaRPr>
          </a:p>
        </p:txBody>
      </p:sp>
      <p:cxnSp>
        <p:nvCxnSpPr>
          <p:cNvPr id="297" name="Google Shape;297;p34"/>
          <p:cNvCxnSpPr/>
          <p:nvPr/>
        </p:nvCxnSpPr>
        <p:spPr>
          <a:xfrm>
            <a:off x="4946123" y="1033725"/>
            <a:ext cx="3680100" cy="0"/>
          </a:xfrm>
          <a:prstGeom prst="straightConnector1">
            <a:avLst/>
          </a:prstGeom>
          <a:noFill/>
          <a:ln cap="flat" cmpd="sng" w="9525">
            <a:solidFill>
              <a:srgbClr val="000000"/>
            </a:solidFill>
            <a:prstDash val="solid"/>
            <a:round/>
            <a:headEnd len="med" w="med" type="none"/>
            <a:tailEnd len="med" w="med" type="none"/>
          </a:ln>
        </p:spPr>
      </p:cxnSp>
      <p:cxnSp>
        <p:nvCxnSpPr>
          <p:cNvPr id="298" name="Google Shape;298;p34"/>
          <p:cNvCxnSpPr/>
          <p:nvPr/>
        </p:nvCxnSpPr>
        <p:spPr>
          <a:xfrm>
            <a:off x="4946123" y="2982557"/>
            <a:ext cx="3680100" cy="0"/>
          </a:xfrm>
          <a:prstGeom prst="straightConnector1">
            <a:avLst/>
          </a:prstGeom>
          <a:noFill/>
          <a:ln cap="flat" cmpd="sng" w="9525">
            <a:solidFill>
              <a:srgbClr val="000000"/>
            </a:solidFill>
            <a:prstDash val="solid"/>
            <a:round/>
            <a:headEnd len="med" w="med" type="none"/>
            <a:tailEnd len="med" w="med" type="none"/>
          </a:ln>
        </p:spPr>
      </p:cxnSp>
      <p:cxnSp>
        <p:nvCxnSpPr>
          <p:cNvPr id="299" name="Google Shape;299;p34"/>
          <p:cNvCxnSpPr/>
          <p:nvPr/>
        </p:nvCxnSpPr>
        <p:spPr>
          <a:xfrm>
            <a:off x="7972975" y="3186925"/>
            <a:ext cx="0" cy="1434900"/>
          </a:xfrm>
          <a:prstGeom prst="straightConnector1">
            <a:avLst/>
          </a:prstGeom>
          <a:noFill/>
          <a:ln cap="flat" cmpd="sng" w="9525">
            <a:solidFill>
              <a:srgbClr val="D8D8D8"/>
            </a:solidFill>
            <a:prstDash val="solid"/>
            <a:round/>
            <a:headEnd len="sm" w="sm" type="none"/>
            <a:tailEnd len="sm" w="sm" type="none"/>
          </a:ln>
        </p:spPr>
      </p:cxnSp>
      <p:pic>
        <p:nvPicPr>
          <p:cNvPr id="300" name="Google Shape;300;p34"/>
          <p:cNvPicPr preferRelativeResize="0"/>
          <p:nvPr/>
        </p:nvPicPr>
        <p:blipFill>
          <a:blip r:embed="rId22">
            <a:alphaModFix/>
          </a:blip>
          <a:stretch>
            <a:fillRect/>
          </a:stretch>
        </p:blipFill>
        <p:spPr>
          <a:xfrm>
            <a:off x="7375483" y="4207486"/>
            <a:ext cx="384775" cy="384775"/>
          </a:xfrm>
          <a:prstGeom prst="rect">
            <a:avLst/>
          </a:prstGeom>
          <a:noFill/>
          <a:ln>
            <a:noFill/>
          </a:ln>
        </p:spPr>
      </p:pic>
      <p:pic>
        <p:nvPicPr>
          <p:cNvPr id="301" name="Google Shape;301;p34"/>
          <p:cNvPicPr preferRelativeResize="0"/>
          <p:nvPr/>
        </p:nvPicPr>
        <p:blipFill>
          <a:blip r:embed="rId23">
            <a:alphaModFix/>
          </a:blip>
          <a:stretch>
            <a:fillRect/>
          </a:stretch>
        </p:blipFill>
        <p:spPr>
          <a:xfrm>
            <a:off x="5691202" y="1505918"/>
            <a:ext cx="643000" cy="106975"/>
          </a:xfrm>
          <a:prstGeom prst="rect">
            <a:avLst/>
          </a:prstGeom>
          <a:noFill/>
          <a:ln>
            <a:noFill/>
          </a:ln>
        </p:spPr>
      </p:pic>
      <p:pic>
        <p:nvPicPr>
          <p:cNvPr id="302" name="Google Shape;302;p34"/>
          <p:cNvPicPr preferRelativeResize="0"/>
          <p:nvPr/>
        </p:nvPicPr>
        <p:blipFill>
          <a:blip r:embed="rId24">
            <a:alphaModFix/>
          </a:blip>
          <a:stretch>
            <a:fillRect/>
          </a:stretch>
        </p:blipFill>
        <p:spPr>
          <a:xfrm>
            <a:off x="5019111" y="1325031"/>
            <a:ext cx="474875" cy="442075"/>
          </a:xfrm>
          <a:prstGeom prst="rect">
            <a:avLst/>
          </a:prstGeom>
          <a:noFill/>
          <a:ln>
            <a:noFill/>
          </a:ln>
        </p:spPr>
      </p:pic>
      <p:cxnSp>
        <p:nvCxnSpPr>
          <p:cNvPr id="303" name="Google Shape;303;p34"/>
          <p:cNvCxnSpPr/>
          <p:nvPr/>
        </p:nvCxnSpPr>
        <p:spPr>
          <a:xfrm>
            <a:off x="5606300" y="1322172"/>
            <a:ext cx="0" cy="1434900"/>
          </a:xfrm>
          <a:prstGeom prst="straightConnector1">
            <a:avLst/>
          </a:prstGeom>
          <a:noFill/>
          <a:ln cap="flat" cmpd="sng" w="9525">
            <a:solidFill>
              <a:srgbClr val="D8D8D8"/>
            </a:solidFill>
            <a:prstDash val="solid"/>
            <a:round/>
            <a:headEnd len="sm" w="sm" type="none"/>
            <a:tailEnd len="sm" w="sm" type="none"/>
          </a:ln>
        </p:spPr>
      </p:cxnSp>
      <p:cxnSp>
        <p:nvCxnSpPr>
          <p:cNvPr id="304" name="Google Shape;304;p34"/>
          <p:cNvCxnSpPr/>
          <p:nvPr/>
        </p:nvCxnSpPr>
        <p:spPr>
          <a:xfrm>
            <a:off x="6397600" y="1322172"/>
            <a:ext cx="0" cy="1434900"/>
          </a:xfrm>
          <a:prstGeom prst="straightConnector1">
            <a:avLst/>
          </a:prstGeom>
          <a:noFill/>
          <a:ln cap="flat" cmpd="sng" w="9525">
            <a:solidFill>
              <a:srgbClr val="D8D8D8"/>
            </a:solidFill>
            <a:prstDash val="solid"/>
            <a:round/>
            <a:headEnd len="sm" w="sm" type="none"/>
            <a:tailEnd len="sm" w="sm" type="none"/>
          </a:ln>
        </p:spPr>
      </p:cxnSp>
      <p:cxnSp>
        <p:nvCxnSpPr>
          <p:cNvPr id="305" name="Google Shape;305;p34"/>
          <p:cNvCxnSpPr/>
          <p:nvPr/>
        </p:nvCxnSpPr>
        <p:spPr>
          <a:xfrm>
            <a:off x="7188900" y="1322172"/>
            <a:ext cx="0" cy="1434900"/>
          </a:xfrm>
          <a:prstGeom prst="straightConnector1">
            <a:avLst/>
          </a:prstGeom>
          <a:noFill/>
          <a:ln cap="flat" cmpd="sng" w="9525">
            <a:solidFill>
              <a:srgbClr val="D8D8D8"/>
            </a:solidFill>
            <a:prstDash val="solid"/>
            <a:round/>
            <a:headEnd len="sm" w="sm" type="none"/>
            <a:tailEnd len="sm" w="sm" type="none"/>
          </a:ln>
        </p:spPr>
      </p:cxnSp>
      <p:cxnSp>
        <p:nvCxnSpPr>
          <p:cNvPr id="306" name="Google Shape;306;p34"/>
          <p:cNvCxnSpPr/>
          <p:nvPr/>
        </p:nvCxnSpPr>
        <p:spPr>
          <a:xfrm>
            <a:off x="4896661" y="1789974"/>
            <a:ext cx="3745500" cy="0"/>
          </a:xfrm>
          <a:prstGeom prst="straightConnector1">
            <a:avLst/>
          </a:prstGeom>
          <a:noFill/>
          <a:ln cap="flat" cmpd="sng" w="9525">
            <a:solidFill>
              <a:srgbClr val="D8D8D8"/>
            </a:solidFill>
            <a:prstDash val="solid"/>
            <a:round/>
            <a:headEnd len="sm" w="sm" type="none"/>
            <a:tailEnd len="sm" w="sm" type="none"/>
          </a:ln>
        </p:spPr>
      </p:cxnSp>
      <p:cxnSp>
        <p:nvCxnSpPr>
          <p:cNvPr id="307" name="Google Shape;307;p34"/>
          <p:cNvCxnSpPr/>
          <p:nvPr/>
        </p:nvCxnSpPr>
        <p:spPr>
          <a:xfrm>
            <a:off x="4896661" y="2288974"/>
            <a:ext cx="3745500" cy="0"/>
          </a:xfrm>
          <a:prstGeom prst="straightConnector1">
            <a:avLst/>
          </a:prstGeom>
          <a:noFill/>
          <a:ln cap="flat" cmpd="sng" w="9525">
            <a:solidFill>
              <a:srgbClr val="D8D8D8"/>
            </a:solidFill>
            <a:prstDash val="solid"/>
            <a:round/>
            <a:headEnd len="sm" w="sm" type="none"/>
            <a:tailEnd len="sm" w="sm" type="none"/>
          </a:ln>
        </p:spPr>
      </p:cxnSp>
      <p:cxnSp>
        <p:nvCxnSpPr>
          <p:cNvPr id="308" name="Google Shape;308;p34"/>
          <p:cNvCxnSpPr/>
          <p:nvPr/>
        </p:nvCxnSpPr>
        <p:spPr>
          <a:xfrm>
            <a:off x="7972975" y="1322172"/>
            <a:ext cx="0" cy="1434900"/>
          </a:xfrm>
          <a:prstGeom prst="straightConnector1">
            <a:avLst/>
          </a:prstGeom>
          <a:noFill/>
          <a:ln cap="flat" cmpd="sng" w="9525">
            <a:solidFill>
              <a:srgbClr val="D8D8D8"/>
            </a:solidFill>
            <a:prstDash val="solid"/>
            <a:round/>
            <a:headEnd len="sm" w="sm" type="none"/>
            <a:tailEnd len="sm" w="sm" type="none"/>
          </a:ln>
        </p:spPr>
      </p:cxnSp>
      <p:pic>
        <p:nvPicPr>
          <p:cNvPr id="309" name="Google Shape;309;p34"/>
          <p:cNvPicPr preferRelativeResize="0"/>
          <p:nvPr/>
        </p:nvPicPr>
        <p:blipFill rotWithShape="1">
          <a:blip r:embed="rId25">
            <a:alphaModFix/>
          </a:blip>
          <a:srcRect b="0" l="0" r="54613" t="0"/>
          <a:stretch/>
        </p:blipFill>
        <p:spPr>
          <a:xfrm>
            <a:off x="6600863" y="1940655"/>
            <a:ext cx="384775" cy="217060"/>
          </a:xfrm>
          <a:prstGeom prst="rect">
            <a:avLst/>
          </a:prstGeom>
          <a:noFill/>
          <a:ln>
            <a:noFill/>
          </a:ln>
        </p:spPr>
      </p:pic>
      <p:sp>
        <p:nvSpPr>
          <p:cNvPr id="310" name="Google Shape;310;p34"/>
          <p:cNvSpPr txBox="1"/>
          <p:nvPr/>
        </p:nvSpPr>
        <p:spPr>
          <a:xfrm>
            <a:off x="7902960" y="4241453"/>
            <a:ext cx="857400" cy="3789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600"/>
              </a:spcAft>
              <a:buNone/>
            </a:pPr>
            <a:r>
              <a:rPr lang="en" sz="1000">
                <a:latin typeface="Helvetica Neue Light"/>
                <a:ea typeface="Helvetica Neue Light"/>
                <a:cs typeface="Helvetica Neue Light"/>
                <a:sym typeface="Helvetica Neue Light"/>
              </a:rPr>
              <a:t>70+ more</a:t>
            </a:r>
            <a:endParaRPr sz="1000">
              <a:latin typeface="Helvetica Neue Light"/>
              <a:ea typeface="Helvetica Neue Light"/>
              <a:cs typeface="Helvetica Neue Light"/>
              <a:sym typeface="Helvetica Neue Light"/>
            </a:endParaRPr>
          </a:p>
        </p:txBody>
      </p:sp>
      <p:pic>
        <p:nvPicPr>
          <p:cNvPr id="311" name="Google Shape;311;p34"/>
          <p:cNvPicPr preferRelativeResize="0"/>
          <p:nvPr/>
        </p:nvPicPr>
        <p:blipFill>
          <a:blip r:embed="rId26">
            <a:alphaModFix/>
          </a:blip>
          <a:stretch>
            <a:fillRect/>
          </a:stretch>
        </p:blipFill>
        <p:spPr>
          <a:xfrm>
            <a:off x="7363887" y="1844480"/>
            <a:ext cx="384775" cy="384775"/>
          </a:xfrm>
          <a:prstGeom prst="rect">
            <a:avLst/>
          </a:prstGeom>
          <a:noFill/>
          <a:ln>
            <a:noFill/>
          </a:ln>
        </p:spPr>
      </p:pic>
      <p:pic>
        <p:nvPicPr>
          <p:cNvPr id="312" name="Google Shape;312;p34"/>
          <p:cNvPicPr preferRelativeResize="0"/>
          <p:nvPr/>
        </p:nvPicPr>
        <p:blipFill>
          <a:blip r:embed="rId27">
            <a:alphaModFix/>
          </a:blip>
          <a:stretch>
            <a:fillRect/>
          </a:stretch>
        </p:blipFill>
        <p:spPr>
          <a:xfrm>
            <a:off x="8115975" y="1946799"/>
            <a:ext cx="491650" cy="185376"/>
          </a:xfrm>
          <a:prstGeom prst="rect">
            <a:avLst/>
          </a:prstGeom>
          <a:noFill/>
          <a:ln>
            <a:noFill/>
          </a:ln>
        </p:spPr>
      </p:pic>
      <p:pic>
        <p:nvPicPr>
          <p:cNvPr id="313" name="Google Shape;313;p34"/>
          <p:cNvPicPr preferRelativeResize="0"/>
          <p:nvPr/>
        </p:nvPicPr>
        <p:blipFill>
          <a:blip r:embed="rId28">
            <a:alphaModFix/>
          </a:blip>
          <a:stretch>
            <a:fillRect/>
          </a:stretch>
        </p:blipFill>
        <p:spPr>
          <a:xfrm>
            <a:off x="4961361" y="2498524"/>
            <a:ext cx="580175" cy="133350"/>
          </a:xfrm>
          <a:prstGeom prst="rect">
            <a:avLst/>
          </a:prstGeom>
          <a:noFill/>
          <a:ln>
            <a:noFill/>
          </a:ln>
        </p:spPr>
      </p:pic>
      <p:pic>
        <p:nvPicPr>
          <p:cNvPr id="314" name="Google Shape;314;p34"/>
          <p:cNvPicPr preferRelativeResize="0"/>
          <p:nvPr/>
        </p:nvPicPr>
        <p:blipFill>
          <a:blip r:embed="rId29">
            <a:alphaModFix/>
          </a:blip>
          <a:stretch>
            <a:fillRect/>
          </a:stretch>
        </p:blipFill>
        <p:spPr>
          <a:xfrm>
            <a:off x="7290850" y="2431174"/>
            <a:ext cx="580175" cy="288263"/>
          </a:xfrm>
          <a:prstGeom prst="rect">
            <a:avLst/>
          </a:prstGeom>
          <a:noFill/>
          <a:ln>
            <a:noFill/>
          </a:ln>
        </p:spPr>
      </p:pic>
      <p:pic>
        <p:nvPicPr>
          <p:cNvPr id="315" name="Google Shape;315;p34"/>
          <p:cNvPicPr preferRelativeResize="0"/>
          <p:nvPr/>
        </p:nvPicPr>
        <p:blipFill>
          <a:blip r:embed="rId30">
            <a:alphaModFix/>
          </a:blip>
          <a:stretch>
            <a:fillRect/>
          </a:stretch>
        </p:blipFill>
        <p:spPr>
          <a:xfrm>
            <a:off x="5758228" y="2314920"/>
            <a:ext cx="491650" cy="491650"/>
          </a:xfrm>
          <a:prstGeom prst="rect">
            <a:avLst/>
          </a:prstGeom>
          <a:noFill/>
          <a:ln>
            <a:noFill/>
          </a:ln>
        </p:spPr>
      </p:pic>
      <p:pic>
        <p:nvPicPr>
          <p:cNvPr id="316" name="Google Shape;316;p34"/>
          <p:cNvPicPr preferRelativeResize="0"/>
          <p:nvPr/>
        </p:nvPicPr>
        <p:blipFill rotWithShape="1">
          <a:blip r:embed="rId31">
            <a:alphaModFix/>
          </a:blip>
          <a:srcRect b="30055" l="7051" r="7265" t="30407"/>
          <a:stretch/>
        </p:blipFill>
        <p:spPr>
          <a:xfrm>
            <a:off x="6485975" y="2456351"/>
            <a:ext cx="609874" cy="158351"/>
          </a:xfrm>
          <a:prstGeom prst="rect">
            <a:avLst/>
          </a:prstGeom>
          <a:noFill/>
          <a:ln>
            <a:noFill/>
          </a:ln>
        </p:spPr>
      </p:pic>
      <p:pic>
        <p:nvPicPr>
          <p:cNvPr id="317" name="Google Shape;317;p34"/>
          <p:cNvPicPr preferRelativeResize="0"/>
          <p:nvPr/>
        </p:nvPicPr>
        <p:blipFill>
          <a:blip r:embed="rId32">
            <a:alphaModFix/>
          </a:blip>
          <a:stretch>
            <a:fillRect/>
          </a:stretch>
        </p:blipFill>
        <p:spPr>
          <a:xfrm>
            <a:off x="6451216" y="3861465"/>
            <a:ext cx="684075" cy="85500"/>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1" name="Shape 321"/>
        <p:cNvGrpSpPr/>
        <p:nvPr/>
      </p:nvGrpSpPr>
      <p:grpSpPr>
        <a:xfrm>
          <a:off x="0" y="0"/>
          <a:ext cx="0" cy="0"/>
          <a:chOff x="0" y="0"/>
          <a:chExt cx="0" cy="0"/>
        </a:xfrm>
      </p:grpSpPr>
      <p:sp>
        <p:nvSpPr>
          <p:cNvPr id="322" name="Google Shape;322;p35"/>
          <p:cNvSpPr txBox="1"/>
          <p:nvPr>
            <p:ph idx="1" type="body"/>
          </p:nvPr>
        </p:nvSpPr>
        <p:spPr>
          <a:xfrm>
            <a:off x="408400" y="1196550"/>
            <a:ext cx="3970500" cy="2876700"/>
          </a:xfrm>
          <a:prstGeom prst="rect">
            <a:avLst/>
          </a:prstGeom>
        </p:spPr>
        <p:txBody>
          <a:bodyPr anchorCtr="0" anchor="t" bIns="0" lIns="0" spcFirstLastPara="1" rIns="0" wrap="square" tIns="0">
            <a:noAutofit/>
          </a:bodyPr>
          <a:lstStyle/>
          <a:p>
            <a:pPr indent="-317500" lvl="0" marL="457200" marR="0" rtl="0" algn="l">
              <a:lnSpc>
                <a:spcPct val="100000"/>
              </a:lnSpc>
              <a:spcBef>
                <a:spcPts val="0"/>
              </a:spcBef>
              <a:spcAft>
                <a:spcPts val="0"/>
              </a:spcAft>
              <a:buSzPts val="1400"/>
              <a:buChar char="●"/>
            </a:pPr>
            <a:r>
              <a:rPr lang="en"/>
              <a:t>Project funding </a:t>
            </a:r>
            <a:endParaRPr/>
          </a:p>
          <a:p>
            <a:pPr indent="-317500" lvl="0" marL="457200" marR="0" rtl="0" algn="l">
              <a:lnSpc>
                <a:spcPct val="100000"/>
              </a:lnSpc>
              <a:spcBef>
                <a:spcPts val="600"/>
              </a:spcBef>
              <a:spcAft>
                <a:spcPts val="0"/>
              </a:spcAft>
              <a:buSzPts val="1400"/>
              <a:buChar char="●"/>
            </a:pPr>
            <a:r>
              <a:rPr lang="en"/>
              <a:t>Over 7.1M grants from 700+ funders globally</a:t>
            </a:r>
            <a:endParaRPr/>
          </a:p>
          <a:p>
            <a:pPr indent="-317500" lvl="0" marL="457200" marR="0" rtl="0" algn="l">
              <a:lnSpc>
                <a:spcPct val="100000"/>
              </a:lnSpc>
              <a:spcBef>
                <a:spcPts val="600"/>
              </a:spcBef>
              <a:spcAft>
                <a:spcPts val="0"/>
              </a:spcAft>
              <a:buSzPts val="1400"/>
              <a:buChar char="●"/>
            </a:pPr>
            <a:r>
              <a:rPr lang="en"/>
              <a:t>Not limited to national/federal funding</a:t>
            </a:r>
            <a:endParaRPr/>
          </a:p>
          <a:p>
            <a:pPr indent="-317500" lvl="0" marL="457200" marR="0" rtl="0" algn="l">
              <a:lnSpc>
                <a:spcPct val="100000"/>
              </a:lnSpc>
              <a:spcBef>
                <a:spcPts val="600"/>
              </a:spcBef>
              <a:spcAft>
                <a:spcPts val="0"/>
              </a:spcAft>
              <a:buSzPts val="1400"/>
              <a:buChar char="●"/>
            </a:pPr>
            <a:r>
              <a:rPr lang="en"/>
              <a:t>$2 trillion of funding</a:t>
            </a:r>
            <a:endParaRPr/>
          </a:p>
          <a:p>
            <a:pPr indent="-317500" lvl="0" marL="457200" marR="0" rtl="0" algn="l">
              <a:lnSpc>
                <a:spcPct val="100000"/>
              </a:lnSpc>
              <a:spcBef>
                <a:spcPts val="600"/>
              </a:spcBef>
              <a:spcAft>
                <a:spcPts val="0"/>
              </a:spcAft>
              <a:buSzPts val="1400"/>
              <a:buChar char="●"/>
            </a:pPr>
            <a:r>
              <a:rPr lang="en"/>
              <a:t>Sourcing</a:t>
            </a:r>
            <a:endParaRPr/>
          </a:p>
          <a:p>
            <a:pPr indent="-317500" lvl="1" marL="914400" marR="0" rtl="0" algn="l">
              <a:lnSpc>
                <a:spcPct val="100000"/>
              </a:lnSpc>
              <a:spcBef>
                <a:spcPts val="600"/>
              </a:spcBef>
              <a:spcAft>
                <a:spcPts val="0"/>
              </a:spcAft>
              <a:buSzPts val="1400"/>
              <a:buChar char="○"/>
            </a:pPr>
            <a:r>
              <a:rPr lang="en"/>
              <a:t>Direct relationships with funders</a:t>
            </a:r>
            <a:endParaRPr/>
          </a:p>
          <a:p>
            <a:pPr indent="-317500" lvl="1" marL="914400" marR="0" rtl="0" algn="l">
              <a:lnSpc>
                <a:spcPct val="100000"/>
              </a:lnSpc>
              <a:spcBef>
                <a:spcPts val="600"/>
              </a:spcBef>
              <a:spcAft>
                <a:spcPts val="0"/>
              </a:spcAft>
              <a:buSzPts val="1400"/>
              <a:buChar char="○"/>
            </a:pPr>
            <a:r>
              <a:rPr lang="en"/>
              <a:t>Data available via APIs</a:t>
            </a:r>
            <a:endParaRPr/>
          </a:p>
          <a:p>
            <a:pPr indent="-317500" lvl="1" marL="914400" marR="0" rtl="0" algn="l">
              <a:lnSpc>
                <a:spcPct val="100000"/>
              </a:lnSpc>
              <a:spcBef>
                <a:spcPts val="600"/>
              </a:spcBef>
              <a:spcAft>
                <a:spcPts val="600"/>
              </a:spcAft>
              <a:buSzPts val="1400"/>
              <a:buChar char="○"/>
            </a:pPr>
            <a:r>
              <a:rPr lang="en"/>
              <a:t>Data available via websites which we crawl</a:t>
            </a:r>
            <a:endParaRPr/>
          </a:p>
        </p:txBody>
      </p:sp>
      <p:pic>
        <p:nvPicPr>
          <p:cNvPr id="323" name="Google Shape;323;p35"/>
          <p:cNvPicPr preferRelativeResize="0"/>
          <p:nvPr/>
        </p:nvPicPr>
        <p:blipFill>
          <a:blip r:embed="rId3">
            <a:alphaModFix/>
          </a:blip>
          <a:stretch>
            <a:fillRect/>
          </a:stretch>
        </p:blipFill>
        <p:spPr>
          <a:xfrm>
            <a:off x="4491375" y="710750"/>
            <a:ext cx="6459853" cy="4119126"/>
          </a:xfrm>
          <a:prstGeom prst="rect">
            <a:avLst/>
          </a:prstGeom>
          <a:noFill/>
          <a:ln>
            <a:noFill/>
          </a:ln>
        </p:spPr>
      </p:pic>
      <p:grpSp>
        <p:nvGrpSpPr>
          <p:cNvPr id="324" name="Google Shape;324;p35"/>
          <p:cNvGrpSpPr/>
          <p:nvPr/>
        </p:nvGrpSpPr>
        <p:grpSpPr>
          <a:xfrm>
            <a:off x="457200" y="348812"/>
            <a:ext cx="4578387" cy="597775"/>
            <a:chOff x="454775" y="1029250"/>
            <a:chExt cx="4578387" cy="597775"/>
          </a:xfrm>
        </p:grpSpPr>
        <p:pic>
          <p:nvPicPr>
            <p:cNvPr id="325" name="Google Shape;325;p35"/>
            <p:cNvPicPr preferRelativeResize="0"/>
            <p:nvPr/>
          </p:nvPicPr>
          <p:blipFill>
            <a:blip r:embed="rId4">
              <a:alphaModFix/>
            </a:blip>
            <a:stretch>
              <a:fillRect/>
            </a:stretch>
          </p:blipFill>
          <p:spPr>
            <a:xfrm>
              <a:off x="454775" y="1029250"/>
              <a:ext cx="678101" cy="597775"/>
            </a:xfrm>
            <a:prstGeom prst="rect">
              <a:avLst/>
            </a:prstGeom>
            <a:noFill/>
            <a:ln>
              <a:noFill/>
            </a:ln>
          </p:spPr>
        </p:pic>
        <p:sp>
          <p:nvSpPr>
            <p:cNvPr id="326" name="Google Shape;326;p35"/>
            <p:cNvSpPr txBox="1"/>
            <p:nvPr/>
          </p:nvSpPr>
          <p:spPr>
            <a:xfrm>
              <a:off x="1149062" y="1101488"/>
              <a:ext cx="3884100" cy="4533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 sz="1600">
                  <a:latin typeface="Helvetica Neue Light"/>
                  <a:ea typeface="Helvetica Neue Light"/>
                  <a:cs typeface="Helvetica Neue Light"/>
                  <a:sym typeface="Helvetica Neue Light"/>
                </a:rPr>
                <a:t>GRANTS</a:t>
              </a:r>
              <a:endParaRPr sz="1600">
                <a:latin typeface="Helvetica Neue Light"/>
                <a:ea typeface="Helvetica Neue Light"/>
                <a:cs typeface="Helvetica Neue Light"/>
                <a:sym typeface="Helvetica Neue Light"/>
              </a:endParaRPr>
            </a:p>
          </p:txBody>
        </p:sp>
        <p:pic>
          <p:nvPicPr>
            <p:cNvPr id="327" name="Google Shape;327;p35"/>
            <p:cNvPicPr preferRelativeResize="0"/>
            <p:nvPr/>
          </p:nvPicPr>
          <p:blipFill>
            <a:blip r:embed="rId5">
              <a:alphaModFix/>
            </a:blip>
            <a:stretch>
              <a:fillRect/>
            </a:stretch>
          </p:blipFill>
          <p:spPr>
            <a:xfrm>
              <a:off x="560998" y="1096160"/>
              <a:ext cx="464000" cy="464000"/>
            </a:xfrm>
            <a:prstGeom prst="rect">
              <a:avLst/>
            </a:prstGeom>
            <a:noFill/>
            <a:ln>
              <a:noFill/>
            </a:ln>
          </p:spPr>
        </p:pic>
      </p:gr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1" name="Shape 331"/>
        <p:cNvGrpSpPr/>
        <p:nvPr/>
      </p:nvGrpSpPr>
      <p:grpSpPr>
        <a:xfrm>
          <a:off x="0" y="0"/>
          <a:ext cx="0" cy="0"/>
          <a:chOff x="0" y="0"/>
          <a:chExt cx="0" cy="0"/>
        </a:xfrm>
      </p:grpSpPr>
      <p:pic>
        <p:nvPicPr>
          <p:cNvPr id="332" name="Google Shape;332;p36"/>
          <p:cNvPicPr preferRelativeResize="0"/>
          <p:nvPr/>
        </p:nvPicPr>
        <p:blipFill>
          <a:blip r:embed="rId3">
            <a:alphaModFix/>
          </a:blip>
          <a:stretch>
            <a:fillRect/>
          </a:stretch>
        </p:blipFill>
        <p:spPr>
          <a:xfrm>
            <a:off x="3103800" y="1254275"/>
            <a:ext cx="6157526" cy="3021025"/>
          </a:xfrm>
          <a:prstGeom prst="rect">
            <a:avLst/>
          </a:prstGeom>
          <a:noFill/>
          <a:ln>
            <a:noFill/>
          </a:ln>
        </p:spPr>
      </p:pic>
      <p:sp>
        <p:nvSpPr>
          <p:cNvPr id="333" name="Google Shape;333;p36"/>
          <p:cNvSpPr/>
          <p:nvPr/>
        </p:nvSpPr>
        <p:spPr>
          <a:xfrm>
            <a:off x="4337175" y="1893375"/>
            <a:ext cx="259200" cy="259200"/>
          </a:xfrm>
          <a:prstGeom prst="ellipse">
            <a:avLst/>
          </a:prstGeom>
          <a:solidFill>
            <a:schemeClr val="accent1"/>
          </a:solidFill>
          <a:ln>
            <a:noFill/>
          </a:ln>
          <a:effectLst>
            <a:outerShdw blurRad="57150" rotWithShape="0" algn="bl" dir="5400000" dist="19050">
              <a:srgbClr val="000000">
                <a:alpha val="5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4" name="Google Shape;334;p36"/>
          <p:cNvSpPr/>
          <p:nvPr/>
        </p:nvSpPr>
        <p:spPr>
          <a:xfrm>
            <a:off x="6005525" y="1893375"/>
            <a:ext cx="259200" cy="259200"/>
          </a:xfrm>
          <a:prstGeom prst="ellipse">
            <a:avLst/>
          </a:prstGeom>
          <a:solidFill>
            <a:schemeClr val="accent1"/>
          </a:solidFill>
          <a:ln>
            <a:noFill/>
          </a:ln>
          <a:effectLst>
            <a:outerShdw blurRad="57150" rotWithShape="0" algn="bl" dir="5400000" dist="19050">
              <a:srgbClr val="000000">
                <a:alpha val="5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5" name="Google Shape;335;p36"/>
          <p:cNvSpPr/>
          <p:nvPr/>
        </p:nvSpPr>
        <p:spPr>
          <a:xfrm>
            <a:off x="7377125" y="1989400"/>
            <a:ext cx="259200" cy="259200"/>
          </a:xfrm>
          <a:prstGeom prst="ellipse">
            <a:avLst/>
          </a:prstGeom>
          <a:solidFill>
            <a:schemeClr val="accent1"/>
          </a:solidFill>
          <a:ln>
            <a:noFill/>
          </a:ln>
          <a:effectLst>
            <a:outerShdw blurRad="57150" rotWithShape="0" algn="bl" dir="5400000" dist="19050">
              <a:srgbClr val="000000">
                <a:alpha val="5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6" name="Google Shape;336;p36"/>
          <p:cNvSpPr/>
          <p:nvPr/>
        </p:nvSpPr>
        <p:spPr>
          <a:xfrm>
            <a:off x="8081125" y="3307875"/>
            <a:ext cx="259200" cy="259200"/>
          </a:xfrm>
          <a:prstGeom prst="ellipse">
            <a:avLst/>
          </a:prstGeom>
          <a:solidFill>
            <a:schemeClr val="accent1"/>
          </a:solidFill>
          <a:ln>
            <a:noFill/>
          </a:ln>
          <a:effectLst>
            <a:outerShdw blurRad="57150" rotWithShape="0" algn="bl" dir="5400000" dist="19050">
              <a:srgbClr val="000000">
                <a:alpha val="5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7" name="Google Shape;337;p36"/>
          <p:cNvSpPr txBox="1"/>
          <p:nvPr>
            <p:ph idx="1" type="body"/>
          </p:nvPr>
        </p:nvSpPr>
        <p:spPr>
          <a:xfrm>
            <a:off x="365100" y="1337407"/>
            <a:ext cx="3182400" cy="2468700"/>
          </a:xfrm>
          <a:prstGeom prst="rect">
            <a:avLst/>
          </a:prstGeom>
        </p:spPr>
        <p:txBody>
          <a:bodyPr anchorCtr="0" anchor="t" bIns="0" lIns="0" spcFirstLastPara="1" rIns="0" wrap="square" tIns="0">
            <a:noAutofit/>
          </a:bodyPr>
          <a:lstStyle/>
          <a:p>
            <a:pPr indent="-317500" lvl="0" marL="457200" marR="0" rtl="0" algn="l">
              <a:lnSpc>
                <a:spcPct val="100000"/>
              </a:lnSpc>
              <a:spcBef>
                <a:spcPts val="0"/>
              </a:spcBef>
              <a:spcAft>
                <a:spcPts val="0"/>
              </a:spcAft>
              <a:buSzPts val="1400"/>
              <a:buChar char="●"/>
            </a:pPr>
            <a:r>
              <a:rPr lang="en"/>
              <a:t>162M+ patent documents</a:t>
            </a:r>
            <a:endParaRPr/>
          </a:p>
          <a:p>
            <a:pPr indent="-317500" lvl="0" marL="457200" marR="0" rtl="0" algn="l">
              <a:lnSpc>
                <a:spcPct val="100000"/>
              </a:lnSpc>
              <a:spcBef>
                <a:spcPts val="600"/>
              </a:spcBef>
              <a:spcAft>
                <a:spcPts val="0"/>
              </a:spcAft>
              <a:buSzPts val="1400"/>
              <a:buChar char="●"/>
            </a:pPr>
            <a:r>
              <a:rPr lang="en"/>
              <a:t>Global coverage</a:t>
            </a:r>
            <a:endParaRPr/>
          </a:p>
          <a:p>
            <a:pPr indent="-317500" lvl="0" marL="457200" marR="0" rtl="0" algn="l">
              <a:lnSpc>
                <a:spcPct val="100000"/>
              </a:lnSpc>
              <a:spcBef>
                <a:spcPts val="600"/>
              </a:spcBef>
              <a:spcAft>
                <a:spcPts val="0"/>
              </a:spcAft>
              <a:buSzPts val="1400"/>
              <a:buChar char="●"/>
            </a:pPr>
            <a:r>
              <a:rPr lang="en"/>
              <a:t>100+ jurisdictions, including but not limited to:</a:t>
            </a:r>
            <a:endParaRPr/>
          </a:p>
          <a:p>
            <a:pPr indent="-317500" lvl="1" marL="914400" marR="0" rtl="0" algn="l">
              <a:lnSpc>
                <a:spcPct val="100000"/>
              </a:lnSpc>
              <a:spcBef>
                <a:spcPts val="600"/>
              </a:spcBef>
              <a:spcAft>
                <a:spcPts val="0"/>
              </a:spcAft>
              <a:buSzPts val="1400"/>
              <a:buChar char="○"/>
            </a:pPr>
            <a:r>
              <a:rPr lang="en"/>
              <a:t>China</a:t>
            </a:r>
            <a:endParaRPr/>
          </a:p>
          <a:p>
            <a:pPr indent="-317500" lvl="1" marL="914400" marR="0" rtl="0" algn="l">
              <a:lnSpc>
                <a:spcPct val="100000"/>
              </a:lnSpc>
              <a:spcBef>
                <a:spcPts val="600"/>
              </a:spcBef>
              <a:spcAft>
                <a:spcPts val="0"/>
              </a:spcAft>
              <a:buSzPts val="1400"/>
              <a:buChar char="○"/>
            </a:pPr>
            <a:r>
              <a:rPr lang="en"/>
              <a:t>Japan</a:t>
            </a:r>
            <a:endParaRPr/>
          </a:p>
          <a:p>
            <a:pPr indent="-317500" lvl="1" marL="914400" marR="0" rtl="0" algn="l">
              <a:lnSpc>
                <a:spcPct val="100000"/>
              </a:lnSpc>
              <a:spcBef>
                <a:spcPts val="600"/>
              </a:spcBef>
              <a:spcAft>
                <a:spcPts val="0"/>
              </a:spcAft>
              <a:buSzPts val="1400"/>
              <a:buChar char="○"/>
            </a:pPr>
            <a:r>
              <a:rPr lang="en"/>
              <a:t>United States</a:t>
            </a:r>
            <a:endParaRPr/>
          </a:p>
          <a:p>
            <a:pPr indent="-317500" lvl="1" marL="914400" marR="0" rtl="0" algn="l">
              <a:lnSpc>
                <a:spcPct val="100000"/>
              </a:lnSpc>
              <a:spcBef>
                <a:spcPts val="600"/>
              </a:spcBef>
              <a:spcAft>
                <a:spcPts val="0"/>
              </a:spcAft>
              <a:buSzPts val="1400"/>
              <a:buChar char="○"/>
            </a:pPr>
            <a:r>
              <a:rPr lang="en"/>
              <a:t>Germany</a:t>
            </a:r>
            <a:endParaRPr/>
          </a:p>
          <a:p>
            <a:pPr indent="-317500" lvl="1" marL="914400" marR="0" rtl="0" algn="l">
              <a:lnSpc>
                <a:spcPct val="100000"/>
              </a:lnSpc>
              <a:spcBef>
                <a:spcPts val="600"/>
              </a:spcBef>
              <a:spcAft>
                <a:spcPts val="0"/>
              </a:spcAft>
              <a:buSzPts val="1400"/>
              <a:buChar char="○"/>
            </a:pPr>
            <a:r>
              <a:rPr lang="en"/>
              <a:t>European Union</a:t>
            </a:r>
            <a:endParaRPr/>
          </a:p>
          <a:p>
            <a:pPr indent="-317500" lvl="1" marL="914400" marR="0" rtl="0" algn="l">
              <a:lnSpc>
                <a:spcPct val="100000"/>
              </a:lnSpc>
              <a:spcBef>
                <a:spcPts val="600"/>
              </a:spcBef>
              <a:spcAft>
                <a:spcPts val="0"/>
              </a:spcAft>
              <a:buSzPts val="1400"/>
              <a:buChar char="○"/>
            </a:pPr>
            <a:r>
              <a:rPr lang="en"/>
              <a:t>South Korea</a:t>
            </a:r>
            <a:endParaRPr/>
          </a:p>
          <a:p>
            <a:pPr indent="0" lvl="0" marL="0" marR="0" rtl="0" algn="l">
              <a:lnSpc>
                <a:spcPct val="100000"/>
              </a:lnSpc>
              <a:spcBef>
                <a:spcPts val="600"/>
              </a:spcBef>
              <a:spcAft>
                <a:spcPts val="0"/>
              </a:spcAft>
              <a:buNone/>
            </a:pPr>
            <a:r>
              <a:t/>
            </a:r>
            <a:endParaRPr/>
          </a:p>
        </p:txBody>
      </p:sp>
      <p:sp>
        <p:nvSpPr>
          <p:cNvPr id="338" name="Google Shape;338;p36"/>
          <p:cNvSpPr/>
          <p:nvPr/>
        </p:nvSpPr>
        <p:spPr>
          <a:xfrm>
            <a:off x="4836750" y="3132625"/>
            <a:ext cx="259200" cy="259200"/>
          </a:xfrm>
          <a:prstGeom prst="ellipse">
            <a:avLst/>
          </a:prstGeom>
          <a:solidFill>
            <a:schemeClr val="accent1"/>
          </a:solidFill>
          <a:ln>
            <a:noFill/>
          </a:ln>
          <a:effectLst>
            <a:outerShdw blurRad="57150" rotWithShape="0" algn="bl" dir="5400000" dist="19050">
              <a:srgbClr val="000000">
                <a:alpha val="5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9" name="Google Shape;339;p36"/>
          <p:cNvSpPr/>
          <p:nvPr/>
        </p:nvSpPr>
        <p:spPr>
          <a:xfrm>
            <a:off x="6185950" y="2635188"/>
            <a:ext cx="259200" cy="259200"/>
          </a:xfrm>
          <a:prstGeom prst="ellipse">
            <a:avLst/>
          </a:prstGeom>
          <a:solidFill>
            <a:schemeClr val="accent1"/>
          </a:solidFill>
          <a:ln>
            <a:noFill/>
          </a:ln>
          <a:effectLst>
            <a:outerShdw blurRad="57150" rotWithShape="0" algn="bl" dir="5400000" dist="19050">
              <a:srgbClr val="000000">
                <a:alpha val="5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0" name="Google Shape;340;p36"/>
          <p:cNvSpPr txBox="1"/>
          <p:nvPr/>
        </p:nvSpPr>
        <p:spPr>
          <a:xfrm>
            <a:off x="2229704" y="4751126"/>
            <a:ext cx="4913100" cy="461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900">
                <a:latin typeface="Helvetica Neue Light"/>
                <a:ea typeface="Helvetica Neue Light"/>
                <a:cs typeface="Helvetica Neue Light"/>
                <a:sym typeface="Helvetica Neue Light"/>
              </a:rPr>
              <a:t>See also: </a:t>
            </a:r>
            <a:r>
              <a:rPr lang="en" sz="900" u="sng">
                <a:solidFill>
                  <a:schemeClr val="hlink"/>
                </a:solidFill>
                <a:latin typeface="Helvetica Neue Light"/>
                <a:ea typeface="Helvetica Neue Light"/>
                <a:cs typeface="Helvetica Neue Light"/>
                <a:sym typeface="Helvetica Neue Light"/>
                <a:hlinkClick r:id="rId4"/>
              </a:rPr>
              <a:t>https://www.ificlaims.com/docs/CLAIMS+Global+Data+Coverage.htm</a:t>
            </a:r>
            <a:endParaRPr sz="900">
              <a:latin typeface="Helvetica Neue Light"/>
              <a:ea typeface="Helvetica Neue Light"/>
              <a:cs typeface="Helvetica Neue Light"/>
              <a:sym typeface="Helvetica Neue Light"/>
            </a:endParaRPr>
          </a:p>
          <a:p>
            <a:pPr indent="0" lvl="0" marL="0" rtl="0" algn="l">
              <a:spcBef>
                <a:spcPts val="0"/>
              </a:spcBef>
              <a:spcAft>
                <a:spcPts val="0"/>
              </a:spcAft>
              <a:buNone/>
            </a:pPr>
            <a:r>
              <a:t/>
            </a:r>
            <a:endParaRPr sz="900">
              <a:latin typeface="Helvetica Neue Light"/>
              <a:ea typeface="Helvetica Neue Light"/>
              <a:cs typeface="Helvetica Neue Light"/>
              <a:sym typeface="Helvetica Neue Light"/>
            </a:endParaRPr>
          </a:p>
        </p:txBody>
      </p:sp>
      <p:pic>
        <p:nvPicPr>
          <p:cNvPr id="341" name="Google Shape;341;p36"/>
          <p:cNvPicPr preferRelativeResize="0"/>
          <p:nvPr/>
        </p:nvPicPr>
        <p:blipFill>
          <a:blip r:embed="rId5">
            <a:alphaModFix/>
          </a:blip>
          <a:stretch>
            <a:fillRect/>
          </a:stretch>
        </p:blipFill>
        <p:spPr>
          <a:xfrm>
            <a:off x="6661175" y="3909825"/>
            <a:ext cx="2201864" cy="813375"/>
          </a:xfrm>
          <a:prstGeom prst="rect">
            <a:avLst/>
          </a:prstGeom>
          <a:noFill/>
          <a:ln>
            <a:noFill/>
          </a:ln>
        </p:spPr>
      </p:pic>
      <p:grpSp>
        <p:nvGrpSpPr>
          <p:cNvPr id="342" name="Google Shape;342;p36"/>
          <p:cNvGrpSpPr/>
          <p:nvPr/>
        </p:nvGrpSpPr>
        <p:grpSpPr>
          <a:xfrm>
            <a:off x="457200" y="348812"/>
            <a:ext cx="4578387" cy="597775"/>
            <a:chOff x="454775" y="1029250"/>
            <a:chExt cx="4578387" cy="597775"/>
          </a:xfrm>
        </p:grpSpPr>
        <p:pic>
          <p:nvPicPr>
            <p:cNvPr id="343" name="Google Shape;343;p36"/>
            <p:cNvPicPr preferRelativeResize="0"/>
            <p:nvPr/>
          </p:nvPicPr>
          <p:blipFill>
            <a:blip r:embed="rId6">
              <a:alphaModFix/>
            </a:blip>
            <a:stretch>
              <a:fillRect/>
            </a:stretch>
          </p:blipFill>
          <p:spPr>
            <a:xfrm>
              <a:off x="535570" y="1094332"/>
              <a:ext cx="516503" cy="521241"/>
            </a:xfrm>
            <a:prstGeom prst="rect">
              <a:avLst/>
            </a:prstGeom>
            <a:noFill/>
            <a:ln>
              <a:noFill/>
            </a:ln>
          </p:spPr>
        </p:pic>
        <p:pic>
          <p:nvPicPr>
            <p:cNvPr id="344" name="Google Shape;344;p36"/>
            <p:cNvPicPr preferRelativeResize="0"/>
            <p:nvPr/>
          </p:nvPicPr>
          <p:blipFill>
            <a:blip r:embed="rId7">
              <a:alphaModFix/>
            </a:blip>
            <a:stretch>
              <a:fillRect/>
            </a:stretch>
          </p:blipFill>
          <p:spPr>
            <a:xfrm>
              <a:off x="454775" y="1029250"/>
              <a:ext cx="678101" cy="597775"/>
            </a:xfrm>
            <a:prstGeom prst="rect">
              <a:avLst/>
            </a:prstGeom>
            <a:noFill/>
            <a:ln>
              <a:noFill/>
            </a:ln>
          </p:spPr>
        </p:pic>
        <p:sp>
          <p:nvSpPr>
            <p:cNvPr id="345" name="Google Shape;345;p36"/>
            <p:cNvSpPr txBox="1"/>
            <p:nvPr/>
          </p:nvSpPr>
          <p:spPr>
            <a:xfrm>
              <a:off x="1149062" y="1101488"/>
              <a:ext cx="3884100" cy="4533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 sz="1600">
                  <a:latin typeface="Helvetica Neue Light"/>
                  <a:ea typeface="Helvetica Neue Light"/>
                  <a:cs typeface="Helvetica Neue Light"/>
                  <a:sym typeface="Helvetica Neue Light"/>
                </a:rPr>
                <a:t>PATENT RECORDS</a:t>
              </a:r>
              <a:endParaRPr sz="1600">
                <a:latin typeface="Helvetica Neue Light"/>
                <a:ea typeface="Helvetica Neue Light"/>
                <a:cs typeface="Helvetica Neue Light"/>
                <a:sym typeface="Helvetica Neue Light"/>
              </a:endParaRPr>
            </a:p>
          </p:txBody>
        </p:sp>
      </p:gr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9" name="Shape 349"/>
        <p:cNvGrpSpPr/>
        <p:nvPr/>
      </p:nvGrpSpPr>
      <p:grpSpPr>
        <a:xfrm>
          <a:off x="0" y="0"/>
          <a:ext cx="0" cy="0"/>
          <a:chOff x="0" y="0"/>
          <a:chExt cx="0" cy="0"/>
        </a:xfrm>
      </p:grpSpPr>
      <p:sp>
        <p:nvSpPr>
          <p:cNvPr id="350" name="Google Shape;350;p37"/>
          <p:cNvSpPr txBox="1"/>
          <p:nvPr>
            <p:ph idx="1" type="body"/>
          </p:nvPr>
        </p:nvSpPr>
        <p:spPr>
          <a:xfrm>
            <a:off x="369650" y="1326438"/>
            <a:ext cx="3970500" cy="2876700"/>
          </a:xfrm>
          <a:prstGeom prst="rect">
            <a:avLst/>
          </a:prstGeom>
        </p:spPr>
        <p:txBody>
          <a:bodyPr anchorCtr="0" anchor="t" bIns="0" lIns="0" spcFirstLastPara="1" rIns="0" wrap="square" tIns="0">
            <a:noAutofit/>
          </a:bodyPr>
          <a:lstStyle/>
          <a:p>
            <a:pPr indent="-304800" lvl="0" marL="457200" rtl="0" algn="l">
              <a:lnSpc>
                <a:spcPct val="100000"/>
              </a:lnSpc>
              <a:spcBef>
                <a:spcPts val="0"/>
              </a:spcBef>
              <a:spcAft>
                <a:spcPts val="0"/>
              </a:spcAft>
              <a:buSzPts val="1200"/>
              <a:buChar char="●"/>
            </a:pPr>
            <a:r>
              <a:rPr lang="en" sz="1200"/>
              <a:t>ANZCTR (Australia/New Zealand)</a:t>
            </a:r>
            <a:endParaRPr sz="1200"/>
          </a:p>
          <a:p>
            <a:pPr indent="-304800" lvl="0" marL="457200" rtl="0" algn="l">
              <a:lnSpc>
                <a:spcPct val="100000"/>
              </a:lnSpc>
              <a:spcBef>
                <a:spcPts val="0"/>
              </a:spcBef>
              <a:spcAft>
                <a:spcPts val="0"/>
              </a:spcAft>
              <a:buSzPts val="1200"/>
              <a:buChar char="●"/>
            </a:pPr>
            <a:r>
              <a:rPr lang="en" sz="1200"/>
              <a:t>CHICTR (China)</a:t>
            </a:r>
            <a:endParaRPr sz="1200"/>
          </a:p>
          <a:p>
            <a:pPr indent="-304800" lvl="0" marL="457200" rtl="0" algn="l">
              <a:lnSpc>
                <a:spcPct val="100000"/>
              </a:lnSpc>
              <a:spcBef>
                <a:spcPts val="0"/>
              </a:spcBef>
              <a:spcAft>
                <a:spcPts val="0"/>
              </a:spcAft>
              <a:buSzPts val="1200"/>
              <a:buChar char="●"/>
            </a:pPr>
            <a:r>
              <a:rPr lang="en" sz="1200"/>
              <a:t>ClinicalTrials.gov (United States)</a:t>
            </a:r>
            <a:endParaRPr sz="1200"/>
          </a:p>
          <a:p>
            <a:pPr indent="-304800" lvl="0" marL="457200" rtl="0" algn="l">
              <a:lnSpc>
                <a:spcPct val="100000"/>
              </a:lnSpc>
              <a:spcBef>
                <a:spcPts val="0"/>
              </a:spcBef>
              <a:spcAft>
                <a:spcPts val="0"/>
              </a:spcAft>
              <a:buSzPts val="1200"/>
              <a:buChar char="●"/>
            </a:pPr>
            <a:r>
              <a:rPr lang="en" sz="1200"/>
              <a:t>CRIS (Korea)</a:t>
            </a:r>
            <a:endParaRPr sz="1200"/>
          </a:p>
          <a:p>
            <a:pPr indent="-304800" lvl="0" marL="457200" rtl="0" algn="l">
              <a:lnSpc>
                <a:spcPct val="100000"/>
              </a:lnSpc>
              <a:spcBef>
                <a:spcPts val="0"/>
              </a:spcBef>
              <a:spcAft>
                <a:spcPts val="0"/>
              </a:spcAft>
              <a:buSzPts val="1200"/>
              <a:buChar char="●"/>
            </a:pPr>
            <a:r>
              <a:rPr lang="en" sz="1200"/>
              <a:t>CTRI (India)</a:t>
            </a:r>
            <a:endParaRPr sz="1200"/>
          </a:p>
          <a:p>
            <a:pPr indent="-304800" lvl="0" marL="457200" rtl="0" algn="l">
              <a:lnSpc>
                <a:spcPct val="100000"/>
              </a:lnSpc>
              <a:spcBef>
                <a:spcPts val="0"/>
              </a:spcBef>
              <a:spcAft>
                <a:spcPts val="0"/>
              </a:spcAft>
              <a:buSzPts val="1200"/>
              <a:buChar char="●"/>
            </a:pPr>
            <a:r>
              <a:rPr lang="en" sz="1200"/>
              <a:t>ENCePP (Netherlands)</a:t>
            </a:r>
            <a:endParaRPr sz="1200"/>
          </a:p>
          <a:p>
            <a:pPr indent="-304800" lvl="0" marL="457200" rtl="0" algn="l">
              <a:lnSpc>
                <a:spcPct val="100000"/>
              </a:lnSpc>
              <a:spcBef>
                <a:spcPts val="0"/>
              </a:spcBef>
              <a:spcAft>
                <a:spcPts val="0"/>
              </a:spcAft>
              <a:buSzPts val="1200"/>
              <a:buChar char="●"/>
            </a:pPr>
            <a:r>
              <a:rPr lang="en" sz="1200"/>
              <a:t>EU-CTR (EU)</a:t>
            </a:r>
            <a:endParaRPr sz="1200"/>
          </a:p>
          <a:p>
            <a:pPr indent="-304800" lvl="0" marL="457200" rtl="0" algn="l">
              <a:lnSpc>
                <a:spcPct val="100000"/>
              </a:lnSpc>
              <a:spcBef>
                <a:spcPts val="0"/>
              </a:spcBef>
              <a:spcAft>
                <a:spcPts val="0"/>
              </a:spcAft>
              <a:buSzPts val="1200"/>
              <a:buChar char="●"/>
            </a:pPr>
            <a:r>
              <a:rPr lang="en" sz="1200"/>
              <a:t>GCTR (Germany)</a:t>
            </a:r>
            <a:endParaRPr sz="1200"/>
          </a:p>
          <a:p>
            <a:pPr indent="-304800" lvl="0" marL="457200" rtl="0" algn="l">
              <a:lnSpc>
                <a:spcPct val="100000"/>
              </a:lnSpc>
              <a:spcBef>
                <a:spcPts val="0"/>
              </a:spcBef>
              <a:spcAft>
                <a:spcPts val="0"/>
              </a:spcAft>
              <a:buSzPts val="1200"/>
              <a:buChar char="●"/>
            </a:pPr>
            <a:r>
              <a:rPr lang="en" sz="1200"/>
              <a:t>IRCT (Iran)</a:t>
            </a:r>
            <a:endParaRPr sz="1200"/>
          </a:p>
          <a:p>
            <a:pPr indent="-304800" lvl="0" marL="457200" rtl="0" algn="l">
              <a:lnSpc>
                <a:spcPct val="100000"/>
              </a:lnSpc>
              <a:spcBef>
                <a:spcPts val="0"/>
              </a:spcBef>
              <a:spcAft>
                <a:spcPts val="0"/>
              </a:spcAft>
              <a:buSzPts val="1200"/>
              <a:buChar char="●"/>
            </a:pPr>
            <a:r>
              <a:rPr lang="en" sz="1200"/>
              <a:t>ISRCTN (International)</a:t>
            </a:r>
            <a:endParaRPr sz="1200"/>
          </a:p>
          <a:p>
            <a:pPr indent="-304800" lvl="0" marL="457200" rtl="0" algn="l">
              <a:lnSpc>
                <a:spcPct val="100000"/>
              </a:lnSpc>
              <a:spcBef>
                <a:spcPts val="0"/>
              </a:spcBef>
              <a:spcAft>
                <a:spcPts val="0"/>
              </a:spcAft>
              <a:buSzPts val="1200"/>
              <a:buChar char="●"/>
            </a:pPr>
            <a:r>
              <a:rPr lang="en" sz="1200"/>
              <a:t>jRCT (Japan)</a:t>
            </a:r>
            <a:endParaRPr sz="1200"/>
          </a:p>
          <a:p>
            <a:pPr indent="-304800" lvl="0" marL="457200" rtl="0" algn="l">
              <a:lnSpc>
                <a:spcPct val="100000"/>
              </a:lnSpc>
              <a:spcBef>
                <a:spcPts val="0"/>
              </a:spcBef>
              <a:spcAft>
                <a:spcPts val="0"/>
              </a:spcAft>
              <a:buSzPts val="1200"/>
              <a:buChar char="●"/>
            </a:pPr>
            <a:r>
              <a:rPr lang="en" sz="1200"/>
              <a:t>NTR (Netherlands)</a:t>
            </a:r>
            <a:endParaRPr sz="1200"/>
          </a:p>
          <a:p>
            <a:pPr indent="-304800" lvl="0" marL="457200" rtl="0" algn="l">
              <a:lnSpc>
                <a:spcPct val="100000"/>
              </a:lnSpc>
              <a:spcBef>
                <a:spcPts val="0"/>
              </a:spcBef>
              <a:spcAft>
                <a:spcPts val="0"/>
              </a:spcAft>
              <a:buSzPts val="1200"/>
              <a:buChar char="●"/>
            </a:pPr>
            <a:r>
              <a:rPr lang="en" sz="1200"/>
              <a:t>PACTR (Africa)</a:t>
            </a:r>
            <a:endParaRPr sz="1200"/>
          </a:p>
          <a:p>
            <a:pPr indent="-304800" lvl="0" marL="457200" rtl="0" algn="l">
              <a:lnSpc>
                <a:spcPct val="100000"/>
              </a:lnSpc>
              <a:spcBef>
                <a:spcPts val="0"/>
              </a:spcBef>
              <a:spcAft>
                <a:spcPts val="0"/>
              </a:spcAft>
              <a:buSzPts val="1200"/>
              <a:buChar char="●"/>
            </a:pPr>
            <a:r>
              <a:rPr lang="en" sz="1200"/>
              <a:t>ReBEC (Brazil)</a:t>
            </a:r>
            <a:endParaRPr sz="1200"/>
          </a:p>
          <a:p>
            <a:pPr indent="-304800" lvl="0" marL="457200" rtl="0" algn="l">
              <a:lnSpc>
                <a:spcPct val="100000"/>
              </a:lnSpc>
              <a:spcBef>
                <a:spcPts val="0"/>
              </a:spcBef>
              <a:spcAft>
                <a:spcPts val="0"/>
              </a:spcAft>
              <a:buSzPts val="1200"/>
              <a:buChar char="●"/>
            </a:pPr>
            <a:r>
              <a:rPr lang="en" sz="1200"/>
              <a:t>UMIN-CTR (Japan)</a:t>
            </a:r>
            <a:endParaRPr sz="1200"/>
          </a:p>
          <a:p>
            <a:pPr indent="0" lvl="0" marL="0" marR="0" rtl="0" algn="l">
              <a:lnSpc>
                <a:spcPct val="100000"/>
              </a:lnSpc>
              <a:spcBef>
                <a:spcPts val="0"/>
              </a:spcBef>
              <a:spcAft>
                <a:spcPts val="0"/>
              </a:spcAft>
              <a:buNone/>
            </a:pPr>
            <a:r>
              <a:t/>
            </a:r>
            <a:endParaRPr/>
          </a:p>
          <a:p>
            <a:pPr indent="0" lvl="0" marL="0" marR="0" rtl="0" algn="l">
              <a:lnSpc>
                <a:spcPct val="100000"/>
              </a:lnSpc>
              <a:spcBef>
                <a:spcPts val="0"/>
              </a:spcBef>
              <a:spcAft>
                <a:spcPts val="0"/>
              </a:spcAft>
              <a:buNone/>
            </a:pPr>
            <a:r>
              <a:t/>
            </a:r>
            <a:endParaRPr/>
          </a:p>
        </p:txBody>
      </p:sp>
      <p:grpSp>
        <p:nvGrpSpPr>
          <p:cNvPr id="351" name="Google Shape;351;p37"/>
          <p:cNvGrpSpPr/>
          <p:nvPr/>
        </p:nvGrpSpPr>
        <p:grpSpPr>
          <a:xfrm>
            <a:off x="503575" y="430925"/>
            <a:ext cx="4578387" cy="597775"/>
            <a:chOff x="454775" y="1029250"/>
            <a:chExt cx="4578387" cy="597775"/>
          </a:xfrm>
        </p:grpSpPr>
        <p:pic>
          <p:nvPicPr>
            <p:cNvPr id="352" name="Google Shape;352;p37"/>
            <p:cNvPicPr preferRelativeResize="0"/>
            <p:nvPr/>
          </p:nvPicPr>
          <p:blipFill>
            <a:blip r:embed="rId3">
              <a:alphaModFix/>
            </a:blip>
            <a:stretch>
              <a:fillRect/>
            </a:stretch>
          </p:blipFill>
          <p:spPr>
            <a:xfrm>
              <a:off x="454775" y="1029250"/>
              <a:ext cx="678101" cy="597775"/>
            </a:xfrm>
            <a:prstGeom prst="rect">
              <a:avLst/>
            </a:prstGeom>
            <a:noFill/>
            <a:ln>
              <a:noFill/>
            </a:ln>
          </p:spPr>
        </p:pic>
        <p:sp>
          <p:nvSpPr>
            <p:cNvPr id="353" name="Google Shape;353;p37"/>
            <p:cNvSpPr txBox="1"/>
            <p:nvPr/>
          </p:nvSpPr>
          <p:spPr>
            <a:xfrm>
              <a:off x="1149062" y="1101488"/>
              <a:ext cx="3884100" cy="4533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 sz="1600">
                  <a:latin typeface="Helvetica Neue Light"/>
                  <a:ea typeface="Helvetica Neue Light"/>
                  <a:cs typeface="Helvetica Neue Light"/>
                  <a:sym typeface="Helvetica Neue Light"/>
                </a:rPr>
                <a:t>CLINICAL TRIALS</a:t>
              </a:r>
              <a:endParaRPr sz="1600">
                <a:latin typeface="Helvetica Neue Light"/>
                <a:ea typeface="Helvetica Neue Light"/>
                <a:cs typeface="Helvetica Neue Light"/>
                <a:sym typeface="Helvetica Neue Light"/>
              </a:endParaRPr>
            </a:p>
          </p:txBody>
        </p:sp>
        <p:pic>
          <p:nvPicPr>
            <p:cNvPr id="354" name="Google Shape;354;p37"/>
            <p:cNvPicPr preferRelativeResize="0"/>
            <p:nvPr/>
          </p:nvPicPr>
          <p:blipFill>
            <a:blip r:embed="rId4">
              <a:alphaModFix/>
            </a:blip>
            <a:stretch>
              <a:fillRect/>
            </a:stretch>
          </p:blipFill>
          <p:spPr>
            <a:xfrm>
              <a:off x="548925" y="1096750"/>
              <a:ext cx="503051" cy="503025"/>
            </a:xfrm>
            <a:prstGeom prst="rect">
              <a:avLst/>
            </a:prstGeom>
            <a:noFill/>
            <a:ln>
              <a:noFill/>
            </a:ln>
          </p:spPr>
        </p:pic>
      </p:grpSp>
      <p:pic>
        <p:nvPicPr>
          <p:cNvPr id="355" name="Google Shape;355;p37"/>
          <p:cNvPicPr preferRelativeResize="0"/>
          <p:nvPr/>
        </p:nvPicPr>
        <p:blipFill>
          <a:blip r:embed="rId5">
            <a:alphaModFix/>
          </a:blip>
          <a:stretch>
            <a:fillRect/>
          </a:stretch>
        </p:blipFill>
        <p:spPr>
          <a:xfrm>
            <a:off x="3103800" y="1254275"/>
            <a:ext cx="6157526" cy="3021025"/>
          </a:xfrm>
          <a:prstGeom prst="rect">
            <a:avLst/>
          </a:prstGeom>
          <a:noFill/>
          <a:ln>
            <a:noFill/>
          </a:ln>
        </p:spPr>
      </p:pic>
      <p:sp>
        <p:nvSpPr>
          <p:cNvPr id="356" name="Google Shape;356;p37"/>
          <p:cNvSpPr/>
          <p:nvPr/>
        </p:nvSpPr>
        <p:spPr>
          <a:xfrm>
            <a:off x="4304822" y="1914963"/>
            <a:ext cx="259200" cy="259200"/>
          </a:xfrm>
          <a:prstGeom prst="ellipse">
            <a:avLst/>
          </a:prstGeom>
          <a:solidFill>
            <a:schemeClr val="accent2"/>
          </a:solidFill>
          <a:ln>
            <a:noFill/>
          </a:ln>
          <a:effectLst>
            <a:outerShdw blurRad="57150" rotWithShape="0" algn="bl" dir="5400000" dist="19050">
              <a:srgbClr val="000000">
                <a:alpha val="5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7" name="Google Shape;357;p37"/>
          <p:cNvSpPr/>
          <p:nvPr/>
        </p:nvSpPr>
        <p:spPr>
          <a:xfrm>
            <a:off x="7181550" y="2442150"/>
            <a:ext cx="259200" cy="259200"/>
          </a:xfrm>
          <a:prstGeom prst="ellipse">
            <a:avLst/>
          </a:prstGeom>
          <a:solidFill>
            <a:schemeClr val="accent2"/>
          </a:solidFill>
          <a:ln>
            <a:noFill/>
          </a:ln>
          <a:effectLst>
            <a:outerShdw blurRad="57150" rotWithShape="0" algn="bl" dir="5400000" dist="19050">
              <a:srgbClr val="000000">
                <a:alpha val="5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8" name="Google Shape;358;p37"/>
          <p:cNvSpPr/>
          <p:nvPr/>
        </p:nvSpPr>
        <p:spPr>
          <a:xfrm>
            <a:off x="8145850" y="3312175"/>
            <a:ext cx="259200" cy="259200"/>
          </a:xfrm>
          <a:prstGeom prst="ellipse">
            <a:avLst/>
          </a:prstGeom>
          <a:solidFill>
            <a:schemeClr val="accent2"/>
          </a:solidFill>
          <a:ln>
            <a:noFill/>
          </a:ln>
          <a:effectLst>
            <a:outerShdw blurRad="57150" rotWithShape="0" algn="bl" dir="5400000" dist="19050">
              <a:srgbClr val="000000">
                <a:alpha val="5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9" name="Google Shape;359;p37"/>
          <p:cNvSpPr/>
          <p:nvPr/>
        </p:nvSpPr>
        <p:spPr>
          <a:xfrm>
            <a:off x="8557200" y="3612950"/>
            <a:ext cx="259200" cy="259200"/>
          </a:xfrm>
          <a:prstGeom prst="ellipse">
            <a:avLst/>
          </a:prstGeom>
          <a:solidFill>
            <a:schemeClr val="accent2"/>
          </a:solidFill>
          <a:ln>
            <a:noFill/>
          </a:ln>
          <a:effectLst>
            <a:outerShdw blurRad="57150" rotWithShape="0" algn="bl" dir="5400000" dist="19050">
              <a:srgbClr val="000000">
                <a:alpha val="5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0" name="Google Shape;360;p37"/>
          <p:cNvSpPr/>
          <p:nvPr/>
        </p:nvSpPr>
        <p:spPr>
          <a:xfrm>
            <a:off x="8145850" y="2080850"/>
            <a:ext cx="259200" cy="259200"/>
          </a:xfrm>
          <a:prstGeom prst="ellipse">
            <a:avLst/>
          </a:prstGeom>
          <a:solidFill>
            <a:schemeClr val="accent2"/>
          </a:solidFill>
          <a:ln>
            <a:noFill/>
          </a:ln>
          <a:effectLst>
            <a:outerShdw blurRad="57150" rotWithShape="0" algn="bl" dir="5400000" dist="19050">
              <a:srgbClr val="000000">
                <a:alpha val="5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1" name="Google Shape;361;p37"/>
          <p:cNvSpPr/>
          <p:nvPr/>
        </p:nvSpPr>
        <p:spPr>
          <a:xfrm>
            <a:off x="6113400" y="1909575"/>
            <a:ext cx="259200" cy="259200"/>
          </a:xfrm>
          <a:prstGeom prst="ellipse">
            <a:avLst/>
          </a:prstGeom>
          <a:solidFill>
            <a:schemeClr val="accent2"/>
          </a:solidFill>
          <a:ln>
            <a:noFill/>
          </a:ln>
          <a:effectLst>
            <a:outerShdw blurRad="57150" rotWithShape="0" algn="bl" dir="5400000" dist="19050">
              <a:srgbClr val="000000">
                <a:alpha val="5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2" name="Google Shape;362;p37"/>
          <p:cNvSpPr/>
          <p:nvPr/>
        </p:nvSpPr>
        <p:spPr>
          <a:xfrm>
            <a:off x="7853200" y="2168775"/>
            <a:ext cx="259200" cy="259200"/>
          </a:xfrm>
          <a:prstGeom prst="ellipse">
            <a:avLst/>
          </a:prstGeom>
          <a:solidFill>
            <a:schemeClr val="accent2"/>
          </a:solidFill>
          <a:ln>
            <a:noFill/>
          </a:ln>
          <a:effectLst>
            <a:outerShdw blurRad="57150" rotWithShape="0" algn="bl" dir="5400000" dist="19050">
              <a:srgbClr val="000000">
                <a:alpha val="5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3" name="Google Shape;363;p37"/>
          <p:cNvSpPr/>
          <p:nvPr/>
        </p:nvSpPr>
        <p:spPr>
          <a:xfrm>
            <a:off x="7391950" y="2168775"/>
            <a:ext cx="259200" cy="259200"/>
          </a:xfrm>
          <a:prstGeom prst="ellipse">
            <a:avLst/>
          </a:prstGeom>
          <a:solidFill>
            <a:schemeClr val="accent2"/>
          </a:solidFill>
          <a:ln>
            <a:noFill/>
          </a:ln>
          <a:effectLst>
            <a:outerShdw blurRad="57150" rotWithShape="0" algn="bl" dir="5400000" dist="19050">
              <a:srgbClr val="000000">
                <a:alpha val="5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4" name="Google Shape;364;p37"/>
          <p:cNvSpPr/>
          <p:nvPr/>
        </p:nvSpPr>
        <p:spPr>
          <a:xfrm>
            <a:off x="6723000" y="2231759"/>
            <a:ext cx="259200" cy="259200"/>
          </a:xfrm>
          <a:prstGeom prst="ellipse">
            <a:avLst/>
          </a:prstGeom>
          <a:solidFill>
            <a:schemeClr val="accent2"/>
          </a:solidFill>
          <a:ln>
            <a:noFill/>
          </a:ln>
          <a:effectLst>
            <a:outerShdw blurRad="57150" rotWithShape="0" algn="bl" dir="5400000" dist="19050">
              <a:srgbClr val="000000">
                <a:alpha val="5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5" name="Google Shape;365;p37"/>
          <p:cNvSpPr/>
          <p:nvPr/>
        </p:nvSpPr>
        <p:spPr>
          <a:xfrm>
            <a:off x="4861797" y="2994413"/>
            <a:ext cx="259200" cy="259200"/>
          </a:xfrm>
          <a:prstGeom prst="ellipse">
            <a:avLst/>
          </a:prstGeom>
          <a:solidFill>
            <a:schemeClr val="accent2"/>
          </a:solidFill>
          <a:ln>
            <a:noFill/>
          </a:ln>
          <a:effectLst>
            <a:outerShdw blurRad="57150" rotWithShape="0" algn="bl" dir="5400000" dist="19050">
              <a:srgbClr val="000000">
                <a:alpha val="5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6" name="Google Shape;366;p37"/>
          <p:cNvSpPr/>
          <p:nvPr/>
        </p:nvSpPr>
        <p:spPr>
          <a:xfrm>
            <a:off x="6185372" y="2635176"/>
            <a:ext cx="259200" cy="259200"/>
          </a:xfrm>
          <a:prstGeom prst="ellipse">
            <a:avLst/>
          </a:prstGeom>
          <a:solidFill>
            <a:schemeClr val="accent2"/>
          </a:solidFill>
          <a:ln>
            <a:noFill/>
          </a:ln>
          <a:effectLst>
            <a:outerShdw blurRad="57150" rotWithShape="0" algn="bl" dir="5400000" dist="19050">
              <a:srgbClr val="000000">
                <a:alpha val="5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theme/theme1.xml><?xml version="1.0" encoding="utf-8"?>
<a:theme xmlns:a="http://schemas.openxmlformats.org/drawingml/2006/main" xmlns:r="http://schemas.openxmlformats.org/officeDocument/2006/relationships" name="Dimensions">
  <a:themeElements>
    <a:clrScheme name="Simple Light">
      <a:dk1>
        <a:srgbClr val="2A245C"/>
      </a:dk1>
      <a:lt1>
        <a:srgbClr val="FFFFFF"/>
      </a:lt1>
      <a:dk2>
        <a:srgbClr val="491759"/>
      </a:dk2>
      <a:lt2>
        <a:srgbClr val="EEEEEE"/>
      </a:lt2>
      <a:accent1>
        <a:srgbClr val="40BBED"/>
      </a:accent1>
      <a:accent2>
        <a:srgbClr val="304E9D"/>
      </a:accent2>
      <a:accent3>
        <a:srgbClr val="A2C617"/>
      </a:accent3>
      <a:accent4>
        <a:srgbClr val="EA3D9C"/>
      </a:accent4>
      <a:accent5>
        <a:srgbClr val="F18900"/>
      </a:accent5>
      <a:accent6>
        <a:srgbClr val="FFCC00"/>
      </a:accent6>
      <a:hlink>
        <a:srgbClr val="888888"/>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